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667" r:id="rId2"/>
  </p:sldMasterIdLst>
  <p:notesMasterIdLst>
    <p:notesMasterId r:id="rId17"/>
  </p:notesMasterIdLst>
  <p:handoutMasterIdLst>
    <p:handoutMasterId r:id="rId18"/>
  </p:handoutMasterIdLst>
  <p:sldIdLst>
    <p:sldId id="345" r:id="rId3"/>
    <p:sldId id="261" r:id="rId4"/>
    <p:sldId id="346" r:id="rId5"/>
    <p:sldId id="262" r:id="rId6"/>
    <p:sldId id="347" r:id="rId7"/>
    <p:sldId id="348" r:id="rId8"/>
    <p:sldId id="349" r:id="rId9"/>
    <p:sldId id="350" r:id="rId10"/>
    <p:sldId id="356" r:id="rId11"/>
    <p:sldId id="357" r:id="rId12"/>
    <p:sldId id="353" r:id="rId13"/>
    <p:sldId id="354" r:id="rId14"/>
    <p:sldId id="355" r:id="rId15"/>
    <p:sldId id="359" r:id="rId1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0" autoAdjust="0"/>
    <p:restoredTop sz="54721" autoAdjust="0"/>
  </p:normalViewPr>
  <p:slideViewPr>
    <p:cSldViewPr snapToGrid="0" snapToObjects="1">
      <p:cViewPr>
        <p:scale>
          <a:sx n="33" d="100"/>
          <a:sy n="33" d="100"/>
        </p:scale>
        <p:origin x="-2030" y="-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min\Dropbox\Caplin\Documents\Liberator\emin\Book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min\Dropbox\Caplin\Documents\Liberator\emin\Book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min\Dropbox\Caplin\Documents\Liberator\emin\Book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spc="100" baseline="0" dirty="0" smtClean="0"/>
              <a:t>Mean </a:t>
            </a:r>
            <a:r>
              <a:rPr lang="en-GB" spc="100" baseline="0" dirty="0"/>
              <a:t>l</a:t>
            </a:r>
            <a:r>
              <a:rPr lang="en-GB" spc="100" baseline="0" dirty="0" smtClean="0"/>
              <a:t>atency at 1 </a:t>
            </a:r>
            <a:r>
              <a:rPr lang="en-GB" spc="100" baseline="0" dirty="0" err="1" smtClean="0"/>
              <a:t>msg</a:t>
            </a:r>
            <a:r>
              <a:rPr lang="en-GB" spc="100" baseline="0" dirty="0" smtClean="0"/>
              <a:t>/sec (Low update rate)</a:t>
            </a:r>
            <a:endParaRPr lang="en-GB" spc="100" baseline="0" dirty="0"/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'comp 1'!$B$1</c:f>
              <c:strCache>
                <c:ptCount val="1"/>
                <c:pt idx="0">
                  <c:v>Competitor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'comp 1'!$A$2:$A$278</c:f>
              <c:numCache>
                <c:formatCode>General</c:formatCode>
                <c:ptCount val="277"/>
                <c:pt idx="0">
                  <c:v>64</c:v>
                </c:pt>
                <c:pt idx="1">
                  <c:v>128</c:v>
                </c:pt>
                <c:pt idx="2">
                  <c:v>192</c:v>
                </c:pt>
                <c:pt idx="3">
                  <c:v>256</c:v>
                </c:pt>
                <c:pt idx="4">
                  <c:v>320</c:v>
                </c:pt>
                <c:pt idx="5">
                  <c:v>384</c:v>
                </c:pt>
                <c:pt idx="6">
                  <c:v>448</c:v>
                </c:pt>
                <c:pt idx="7">
                  <c:v>512</c:v>
                </c:pt>
                <c:pt idx="8">
                  <c:v>576</c:v>
                </c:pt>
                <c:pt idx="9">
                  <c:v>640</c:v>
                </c:pt>
                <c:pt idx="10">
                  <c:v>704</c:v>
                </c:pt>
                <c:pt idx="11">
                  <c:v>768</c:v>
                </c:pt>
                <c:pt idx="12">
                  <c:v>832</c:v>
                </c:pt>
                <c:pt idx="13">
                  <c:v>896</c:v>
                </c:pt>
                <c:pt idx="14">
                  <c:v>960</c:v>
                </c:pt>
                <c:pt idx="15">
                  <c:v>1024</c:v>
                </c:pt>
                <c:pt idx="16">
                  <c:v>1088</c:v>
                </c:pt>
                <c:pt idx="17">
                  <c:v>1152</c:v>
                </c:pt>
                <c:pt idx="18">
                  <c:v>1216</c:v>
                </c:pt>
                <c:pt idx="19">
                  <c:v>1280</c:v>
                </c:pt>
                <c:pt idx="20">
                  <c:v>1344</c:v>
                </c:pt>
                <c:pt idx="21">
                  <c:v>1408</c:v>
                </c:pt>
                <c:pt idx="22">
                  <c:v>1472</c:v>
                </c:pt>
                <c:pt idx="23">
                  <c:v>1536</c:v>
                </c:pt>
                <c:pt idx="24">
                  <c:v>1600</c:v>
                </c:pt>
                <c:pt idx="25">
                  <c:v>1664</c:v>
                </c:pt>
                <c:pt idx="26">
                  <c:v>1728</c:v>
                </c:pt>
                <c:pt idx="27">
                  <c:v>1792</c:v>
                </c:pt>
                <c:pt idx="28">
                  <c:v>1856</c:v>
                </c:pt>
                <c:pt idx="29">
                  <c:v>1920</c:v>
                </c:pt>
                <c:pt idx="30">
                  <c:v>1984</c:v>
                </c:pt>
                <c:pt idx="31">
                  <c:v>2048</c:v>
                </c:pt>
                <c:pt idx="32">
                  <c:v>2112</c:v>
                </c:pt>
                <c:pt idx="33">
                  <c:v>2176</c:v>
                </c:pt>
                <c:pt idx="34">
                  <c:v>2240</c:v>
                </c:pt>
                <c:pt idx="35">
                  <c:v>2304</c:v>
                </c:pt>
                <c:pt idx="36">
                  <c:v>2368</c:v>
                </c:pt>
                <c:pt idx="37">
                  <c:v>2432</c:v>
                </c:pt>
                <c:pt idx="38">
                  <c:v>2496</c:v>
                </c:pt>
                <c:pt idx="39">
                  <c:v>2560</c:v>
                </c:pt>
                <c:pt idx="40">
                  <c:v>2624</c:v>
                </c:pt>
                <c:pt idx="41">
                  <c:v>2688</c:v>
                </c:pt>
                <c:pt idx="42">
                  <c:v>2752</c:v>
                </c:pt>
                <c:pt idx="43">
                  <c:v>2816</c:v>
                </c:pt>
                <c:pt idx="44">
                  <c:v>2880</c:v>
                </c:pt>
                <c:pt idx="45">
                  <c:v>2944</c:v>
                </c:pt>
                <c:pt idx="46">
                  <c:v>3008</c:v>
                </c:pt>
                <c:pt idx="47">
                  <c:v>3072</c:v>
                </c:pt>
                <c:pt idx="48">
                  <c:v>3136</c:v>
                </c:pt>
                <c:pt idx="49">
                  <c:v>3200</c:v>
                </c:pt>
                <c:pt idx="50">
                  <c:v>3264</c:v>
                </c:pt>
                <c:pt idx="51">
                  <c:v>3328</c:v>
                </c:pt>
                <c:pt idx="52">
                  <c:v>3392</c:v>
                </c:pt>
                <c:pt idx="53">
                  <c:v>3456</c:v>
                </c:pt>
                <c:pt idx="54">
                  <c:v>3520</c:v>
                </c:pt>
                <c:pt idx="55">
                  <c:v>3584</c:v>
                </c:pt>
                <c:pt idx="56">
                  <c:v>3648</c:v>
                </c:pt>
                <c:pt idx="57">
                  <c:v>3712</c:v>
                </c:pt>
                <c:pt idx="58">
                  <c:v>3776</c:v>
                </c:pt>
                <c:pt idx="59">
                  <c:v>3840</c:v>
                </c:pt>
                <c:pt idx="60">
                  <c:v>3904</c:v>
                </c:pt>
                <c:pt idx="61">
                  <c:v>3968</c:v>
                </c:pt>
                <c:pt idx="62">
                  <c:v>4032</c:v>
                </c:pt>
                <c:pt idx="63">
                  <c:v>4096</c:v>
                </c:pt>
                <c:pt idx="64">
                  <c:v>4160</c:v>
                </c:pt>
                <c:pt idx="65">
                  <c:v>4224</c:v>
                </c:pt>
                <c:pt idx="66">
                  <c:v>4288</c:v>
                </c:pt>
                <c:pt idx="67">
                  <c:v>4352</c:v>
                </c:pt>
                <c:pt idx="68">
                  <c:v>4416</c:v>
                </c:pt>
                <c:pt idx="69">
                  <c:v>4480</c:v>
                </c:pt>
                <c:pt idx="70">
                  <c:v>4544</c:v>
                </c:pt>
                <c:pt idx="71">
                  <c:v>4608</c:v>
                </c:pt>
                <c:pt idx="72">
                  <c:v>4672</c:v>
                </c:pt>
                <c:pt idx="73">
                  <c:v>4736</c:v>
                </c:pt>
                <c:pt idx="74">
                  <c:v>4800</c:v>
                </c:pt>
                <c:pt idx="75">
                  <c:v>4864</c:v>
                </c:pt>
                <c:pt idx="76">
                  <c:v>4928</c:v>
                </c:pt>
                <c:pt idx="77">
                  <c:v>4992</c:v>
                </c:pt>
                <c:pt idx="78">
                  <c:v>5056</c:v>
                </c:pt>
                <c:pt idx="79">
                  <c:v>5120</c:v>
                </c:pt>
                <c:pt idx="80">
                  <c:v>5184</c:v>
                </c:pt>
                <c:pt idx="81">
                  <c:v>5248</c:v>
                </c:pt>
                <c:pt idx="82">
                  <c:v>5312</c:v>
                </c:pt>
                <c:pt idx="83">
                  <c:v>5376</c:v>
                </c:pt>
                <c:pt idx="84">
                  <c:v>5440</c:v>
                </c:pt>
                <c:pt idx="85">
                  <c:v>5504</c:v>
                </c:pt>
                <c:pt idx="86">
                  <c:v>5568</c:v>
                </c:pt>
                <c:pt idx="87">
                  <c:v>5632</c:v>
                </c:pt>
                <c:pt idx="88">
                  <c:v>5696</c:v>
                </c:pt>
                <c:pt idx="89">
                  <c:v>5760</c:v>
                </c:pt>
                <c:pt idx="90">
                  <c:v>5824</c:v>
                </c:pt>
                <c:pt idx="91">
                  <c:v>5888</c:v>
                </c:pt>
                <c:pt idx="92">
                  <c:v>5952</c:v>
                </c:pt>
                <c:pt idx="93">
                  <c:v>6016</c:v>
                </c:pt>
                <c:pt idx="94">
                  <c:v>6080</c:v>
                </c:pt>
                <c:pt idx="95">
                  <c:v>6144</c:v>
                </c:pt>
                <c:pt idx="96">
                  <c:v>6208</c:v>
                </c:pt>
                <c:pt idx="97">
                  <c:v>6272</c:v>
                </c:pt>
                <c:pt idx="98">
                  <c:v>6336</c:v>
                </c:pt>
                <c:pt idx="99">
                  <c:v>6400</c:v>
                </c:pt>
                <c:pt idx="100">
                  <c:v>6464</c:v>
                </c:pt>
                <c:pt idx="101">
                  <c:v>6528</c:v>
                </c:pt>
                <c:pt idx="102">
                  <c:v>6592</c:v>
                </c:pt>
                <c:pt idx="103">
                  <c:v>6656</c:v>
                </c:pt>
                <c:pt idx="104">
                  <c:v>6720</c:v>
                </c:pt>
                <c:pt idx="105">
                  <c:v>6784</c:v>
                </c:pt>
                <c:pt idx="106">
                  <c:v>6848</c:v>
                </c:pt>
                <c:pt idx="107">
                  <c:v>6912</c:v>
                </c:pt>
                <c:pt idx="108">
                  <c:v>6976</c:v>
                </c:pt>
                <c:pt idx="109">
                  <c:v>7040</c:v>
                </c:pt>
                <c:pt idx="110">
                  <c:v>7104</c:v>
                </c:pt>
                <c:pt idx="111">
                  <c:v>7168</c:v>
                </c:pt>
                <c:pt idx="112">
                  <c:v>7232</c:v>
                </c:pt>
                <c:pt idx="113">
                  <c:v>7296</c:v>
                </c:pt>
                <c:pt idx="114">
                  <c:v>7360</c:v>
                </c:pt>
                <c:pt idx="115">
                  <c:v>7424</c:v>
                </c:pt>
                <c:pt idx="116">
                  <c:v>7488</c:v>
                </c:pt>
                <c:pt idx="117">
                  <c:v>7552</c:v>
                </c:pt>
                <c:pt idx="118">
                  <c:v>7616</c:v>
                </c:pt>
                <c:pt idx="119">
                  <c:v>7680</c:v>
                </c:pt>
                <c:pt idx="120">
                  <c:v>7744</c:v>
                </c:pt>
                <c:pt idx="121">
                  <c:v>7808</c:v>
                </c:pt>
                <c:pt idx="122">
                  <c:v>7872</c:v>
                </c:pt>
                <c:pt idx="123">
                  <c:v>7936</c:v>
                </c:pt>
                <c:pt idx="124">
                  <c:v>8000</c:v>
                </c:pt>
                <c:pt idx="125">
                  <c:v>8064</c:v>
                </c:pt>
                <c:pt idx="126">
                  <c:v>8128</c:v>
                </c:pt>
                <c:pt idx="127">
                  <c:v>8192</c:v>
                </c:pt>
                <c:pt idx="128">
                  <c:v>8256</c:v>
                </c:pt>
                <c:pt idx="129">
                  <c:v>8320</c:v>
                </c:pt>
                <c:pt idx="130">
                  <c:v>8384</c:v>
                </c:pt>
                <c:pt idx="131">
                  <c:v>8448</c:v>
                </c:pt>
                <c:pt idx="132">
                  <c:v>8512</c:v>
                </c:pt>
                <c:pt idx="133">
                  <c:v>8576</c:v>
                </c:pt>
                <c:pt idx="134">
                  <c:v>8640</c:v>
                </c:pt>
                <c:pt idx="135">
                  <c:v>8704</c:v>
                </c:pt>
                <c:pt idx="136">
                  <c:v>8768</c:v>
                </c:pt>
                <c:pt idx="137">
                  <c:v>8832</c:v>
                </c:pt>
                <c:pt idx="138">
                  <c:v>8896</c:v>
                </c:pt>
                <c:pt idx="139">
                  <c:v>8960</c:v>
                </c:pt>
                <c:pt idx="140">
                  <c:v>9024</c:v>
                </c:pt>
                <c:pt idx="141">
                  <c:v>9088</c:v>
                </c:pt>
                <c:pt idx="142">
                  <c:v>9152</c:v>
                </c:pt>
                <c:pt idx="143">
                  <c:v>9216</c:v>
                </c:pt>
                <c:pt idx="144">
                  <c:v>9280</c:v>
                </c:pt>
                <c:pt idx="145">
                  <c:v>9344</c:v>
                </c:pt>
                <c:pt idx="146">
                  <c:v>9408</c:v>
                </c:pt>
                <c:pt idx="147">
                  <c:v>9472</c:v>
                </c:pt>
                <c:pt idx="148">
                  <c:v>9536</c:v>
                </c:pt>
                <c:pt idx="149">
                  <c:v>9600</c:v>
                </c:pt>
                <c:pt idx="150">
                  <c:v>9664</c:v>
                </c:pt>
                <c:pt idx="151">
                  <c:v>9728</c:v>
                </c:pt>
                <c:pt idx="152">
                  <c:v>9792</c:v>
                </c:pt>
                <c:pt idx="153">
                  <c:v>9856</c:v>
                </c:pt>
                <c:pt idx="154">
                  <c:v>9920</c:v>
                </c:pt>
                <c:pt idx="155">
                  <c:v>9984</c:v>
                </c:pt>
                <c:pt idx="156">
                  <c:v>10048</c:v>
                </c:pt>
                <c:pt idx="157">
                  <c:v>10112</c:v>
                </c:pt>
                <c:pt idx="158">
                  <c:v>10176</c:v>
                </c:pt>
                <c:pt idx="159">
                  <c:v>10240</c:v>
                </c:pt>
                <c:pt idx="160">
                  <c:v>10304</c:v>
                </c:pt>
                <c:pt idx="161">
                  <c:v>10368</c:v>
                </c:pt>
                <c:pt idx="162">
                  <c:v>10432</c:v>
                </c:pt>
                <c:pt idx="163">
                  <c:v>10496</c:v>
                </c:pt>
                <c:pt idx="164">
                  <c:v>10560</c:v>
                </c:pt>
                <c:pt idx="165">
                  <c:v>10624</c:v>
                </c:pt>
                <c:pt idx="166">
                  <c:v>10688</c:v>
                </c:pt>
                <c:pt idx="167">
                  <c:v>10752</c:v>
                </c:pt>
                <c:pt idx="168">
                  <c:v>10816</c:v>
                </c:pt>
                <c:pt idx="169">
                  <c:v>10880</c:v>
                </c:pt>
                <c:pt idx="170">
                  <c:v>10944</c:v>
                </c:pt>
                <c:pt idx="171">
                  <c:v>11008</c:v>
                </c:pt>
                <c:pt idx="172">
                  <c:v>11072</c:v>
                </c:pt>
                <c:pt idx="173">
                  <c:v>11136</c:v>
                </c:pt>
                <c:pt idx="174">
                  <c:v>11200</c:v>
                </c:pt>
                <c:pt idx="175">
                  <c:v>11264</c:v>
                </c:pt>
                <c:pt idx="176">
                  <c:v>11328</c:v>
                </c:pt>
                <c:pt idx="177">
                  <c:v>11392</c:v>
                </c:pt>
                <c:pt idx="178">
                  <c:v>11456</c:v>
                </c:pt>
                <c:pt idx="179">
                  <c:v>11520</c:v>
                </c:pt>
                <c:pt idx="180">
                  <c:v>11584</c:v>
                </c:pt>
                <c:pt idx="181">
                  <c:v>11648</c:v>
                </c:pt>
                <c:pt idx="182">
                  <c:v>11712</c:v>
                </c:pt>
                <c:pt idx="183">
                  <c:v>11776</c:v>
                </c:pt>
                <c:pt idx="184">
                  <c:v>11840</c:v>
                </c:pt>
                <c:pt idx="185">
                  <c:v>11904</c:v>
                </c:pt>
                <c:pt idx="186">
                  <c:v>11968</c:v>
                </c:pt>
                <c:pt idx="187">
                  <c:v>12032</c:v>
                </c:pt>
                <c:pt idx="188">
                  <c:v>12096</c:v>
                </c:pt>
                <c:pt idx="189">
                  <c:v>12160</c:v>
                </c:pt>
                <c:pt idx="190">
                  <c:v>12224</c:v>
                </c:pt>
                <c:pt idx="191">
                  <c:v>12288</c:v>
                </c:pt>
                <c:pt idx="192">
                  <c:v>12352</c:v>
                </c:pt>
                <c:pt idx="193">
                  <c:v>12416</c:v>
                </c:pt>
                <c:pt idx="194">
                  <c:v>12480</c:v>
                </c:pt>
                <c:pt idx="195">
                  <c:v>12544</c:v>
                </c:pt>
                <c:pt idx="196">
                  <c:v>12608</c:v>
                </c:pt>
                <c:pt idx="197">
                  <c:v>12672</c:v>
                </c:pt>
                <c:pt idx="198">
                  <c:v>12736</c:v>
                </c:pt>
                <c:pt idx="199">
                  <c:v>12800</c:v>
                </c:pt>
                <c:pt idx="200">
                  <c:v>12864</c:v>
                </c:pt>
                <c:pt idx="201">
                  <c:v>12928</c:v>
                </c:pt>
                <c:pt idx="202">
                  <c:v>12992</c:v>
                </c:pt>
                <c:pt idx="203">
                  <c:v>13056</c:v>
                </c:pt>
                <c:pt idx="204">
                  <c:v>13120</c:v>
                </c:pt>
                <c:pt idx="205">
                  <c:v>13184</c:v>
                </c:pt>
                <c:pt idx="206">
                  <c:v>13248</c:v>
                </c:pt>
                <c:pt idx="207">
                  <c:v>13312</c:v>
                </c:pt>
                <c:pt idx="208">
                  <c:v>13376</c:v>
                </c:pt>
                <c:pt idx="209">
                  <c:v>13440</c:v>
                </c:pt>
                <c:pt idx="210">
                  <c:v>13504</c:v>
                </c:pt>
                <c:pt idx="211">
                  <c:v>13568</c:v>
                </c:pt>
                <c:pt idx="212">
                  <c:v>13632</c:v>
                </c:pt>
                <c:pt idx="213">
                  <c:v>13696</c:v>
                </c:pt>
                <c:pt idx="214">
                  <c:v>13760</c:v>
                </c:pt>
                <c:pt idx="215">
                  <c:v>13824</c:v>
                </c:pt>
                <c:pt idx="216">
                  <c:v>13888</c:v>
                </c:pt>
                <c:pt idx="217">
                  <c:v>13952</c:v>
                </c:pt>
                <c:pt idx="218">
                  <c:v>14016</c:v>
                </c:pt>
                <c:pt idx="219">
                  <c:v>14080</c:v>
                </c:pt>
                <c:pt idx="220">
                  <c:v>14144</c:v>
                </c:pt>
                <c:pt idx="221">
                  <c:v>14208</c:v>
                </c:pt>
                <c:pt idx="222">
                  <c:v>14272</c:v>
                </c:pt>
                <c:pt idx="223">
                  <c:v>14336</c:v>
                </c:pt>
                <c:pt idx="224">
                  <c:v>14400</c:v>
                </c:pt>
                <c:pt idx="225">
                  <c:v>14464</c:v>
                </c:pt>
                <c:pt idx="226">
                  <c:v>14528</c:v>
                </c:pt>
                <c:pt idx="227">
                  <c:v>14592</c:v>
                </c:pt>
                <c:pt idx="228">
                  <c:v>14656</c:v>
                </c:pt>
                <c:pt idx="229">
                  <c:v>14720</c:v>
                </c:pt>
                <c:pt idx="230">
                  <c:v>14784</c:v>
                </c:pt>
                <c:pt idx="231">
                  <c:v>14848</c:v>
                </c:pt>
                <c:pt idx="232">
                  <c:v>14912</c:v>
                </c:pt>
                <c:pt idx="233">
                  <c:v>14976</c:v>
                </c:pt>
                <c:pt idx="234">
                  <c:v>15040</c:v>
                </c:pt>
                <c:pt idx="235">
                  <c:v>15104</c:v>
                </c:pt>
                <c:pt idx="236">
                  <c:v>15168</c:v>
                </c:pt>
                <c:pt idx="237">
                  <c:v>15232</c:v>
                </c:pt>
                <c:pt idx="238">
                  <c:v>15296</c:v>
                </c:pt>
                <c:pt idx="239">
                  <c:v>15360</c:v>
                </c:pt>
                <c:pt idx="240">
                  <c:v>15424</c:v>
                </c:pt>
                <c:pt idx="241">
                  <c:v>15488</c:v>
                </c:pt>
                <c:pt idx="242">
                  <c:v>15552</c:v>
                </c:pt>
                <c:pt idx="243">
                  <c:v>15616</c:v>
                </c:pt>
                <c:pt idx="244">
                  <c:v>15680</c:v>
                </c:pt>
                <c:pt idx="245">
                  <c:v>15744</c:v>
                </c:pt>
                <c:pt idx="246">
                  <c:v>15808</c:v>
                </c:pt>
                <c:pt idx="247">
                  <c:v>15872</c:v>
                </c:pt>
                <c:pt idx="248">
                  <c:v>15936</c:v>
                </c:pt>
                <c:pt idx="249">
                  <c:v>16000</c:v>
                </c:pt>
                <c:pt idx="250">
                  <c:v>16064</c:v>
                </c:pt>
                <c:pt idx="251">
                  <c:v>16128</c:v>
                </c:pt>
                <c:pt idx="252">
                  <c:v>16192</c:v>
                </c:pt>
                <c:pt idx="253">
                  <c:v>16256</c:v>
                </c:pt>
                <c:pt idx="254">
                  <c:v>16320</c:v>
                </c:pt>
                <c:pt idx="255">
                  <c:v>16384</c:v>
                </c:pt>
                <c:pt idx="256">
                  <c:v>16448</c:v>
                </c:pt>
                <c:pt idx="257">
                  <c:v>16512</c:v>
                </c:pt>
                <c:pt idx="258">
                  <c:v>16576</c:v>
                </c:pt>
                <c:pt idx="259">
                  <c:v>16640</c:v>
                </c:pt>
                <c:pt idx="260">
                  <c:v>16704</c:v>
                </c:pt>
                <c:pt idx="261">
                  <c:v>16768</c:v>
                </c:pt>
                <c:pt idx="262">
                  <c:v>16832</c:v>
                </c:pt>
                <c:pt idx="263">
                  <c:v>16896</c:v>
                </c:pt>
                <c:pt idx="264">
                  <c:v>16960</c:v>
                </c:pt>
                <c:pt idx="265">
                  <c:v>17024</c:v>
                </c:pt>
                <c:pt idx="266">
                  <c:v>17088</c:v>
                </c:pt>
                <c:pt idx="267">
                  <c:v>17152</c:v>
                </c:pt>
                <c:pt idx="268">
                  <c:v>17216</c:v>
                </c:pt>
                <c:pt idx="269">
                  <c:v>17280</c:v>
                </c:pt>
                <c:pt idx="270">
                  <c:v>17344</c:v>
                </c:pt>
                <c:pt idx="271">
                  <c:v>17408</c:v>
                </c:pt>
                <c:pt idx="272">
                  <c:v>17472</c:v>
                </c:pt>
                <c:pt idx="273">
                  <c:v>17536</c:v>
                </c:pt>
                <c:pt idx="274">
                  <c:v>17600</c:v>
                </c:pt>
                <c:pt idx="275">
                  <c:v>17664</c:v>
                </c:pt>
                <c:pt idx="276">
                  <c:v>17728</c:v>
                </c:pt>
              </c:numCache>
            </c:numRef>
          </c:xVal>
          <c:yVal>
            <c:numRef>
              <c:f>'comp 1'!$B$2:$B$278</c:f>
              <c:numCache>
                <c:formatCode>General</c:formatCode>
                <c:ptCount val="277"/>
                <c:pt idx="0">
                  <c:v>0.91800000000000004</c:v>
                </c:pt>
                <c:pt idx="1">
                  <c:v>0.94299999999999995</c:v>
                </c:pt>
                <c:pt idx="2">
                  <c:v>0.82399999999999995</c:v>
                </c:pt>
                <c:pt idx="3">
                  <c:v>0.85399999999999998</c:v>
                </c:pt>
                <c:pt idx="4">
                  <c:v>0.92800000000000005</c:v>
                </c:pt>
                <c:pt idx="5">
                  <c:v>0.93200000000000005</c:v>
                </c:pt>
                <c:pt idx="6">
                  <c:v>0.98</c:v>
                </c:pt>
                <c:pt idx="7">
                  <c:v>0.91200000000000003</c:v>
                </c:pt>
                <c:pt idx="8">
                  <c:v>1.9029999999999989</c:v>
                </c:pt>
                <c:pt idx="9">
                  <c:v>1.663999999999999</c:v>
                </c:pt>
                <c:pt idx="10">
                  <c:v>1.008</c:v>
                </c:pt>
                <c:pt idx="11">
                  <c:v>2.3349999999999991</c:v>
                </c:pt>
                <c:pt idx="12">
                  <c:v>1.6020000000000001</c:v>
                </c:pt>
                <c:pt idx="13">
                  <c:v>1.887999999999999</c:v>
                </c:pt>
                <c:pt idx="14">
                  <c:v>1.6919999999999991</c:v>
                </c:pt>
                <c:pt idx="15">
                  <c:v>0.94299999999999995</c:v>
                </c:pt>
                <c:pt idx="16">
                  <c:v>0.98</c:v>
                </c:pt>
                <c:pt idx="17">
                  <c:v>1.93</c:v>
                </c:pt>
                <c:pt idx="18">
                  <c:v>1.544</c:v>
                </c:pt>
                <c:pt idx="19">
                  <c:v>0.995</c:v>
                </c:pt>
                <c:pt idx="20">
                  <c:v>1.806</c:v>
                </c:pt>
                <c:pt idx="21">
                  <c:v>0.97399999999999998</c:v>
                </c:pt>
                <c:pt idx="22">
                  <c:v>0.96799999999999997</c:v>
                </c:pt>
                <c:pt idx="23">
                  <c:v>1.040999999999999</c:v>
                </c:pt>
                <c:pt idx="24">
                  <c:v>1.1000000000000001</c:v>
                </c:pt>
                <c:pt idx="25">
                  <c:v>0.95899999999999996</c:v>
                </c:pt>
                <c:pt idx="26">
                  <c:v>1.7300000000000011</c:v>
                </c:pt>
                <c:pt idx="27">
                  <c:v>1.0980000000000001</c:v>
                </c:pt>
                <c:pt idx="28">
                  <c:v>1.135</c:v>
                </c:pt>
                <c:pt idx="29">
                  <c:v>1.036999999999999</c:v>
                </c:pt>
                <c:pt idx="30">
                  <c:v>1.095</c:v>
                </c:pt>
                <c:pt idx="31">
                  <c:v>1.135</c:v>
                </c:pt>
                <c:pt idx="32">
                  <c:v>1.137999999999999</c:v>
                </c:pt>
                <c:pt idx="33">
                  <c:v>1.0940000000000001</c:v>
                </c:pt>
                <c:pt idx="34">
                  <c:v>1.165999999999999</c:v>
                </c:pt>
                <c:pt idx="35">
                  <c:v>2.7050000000000001</c:v>
                </c:pt>
                <c:pt idx="36">
                  <c:v>2.15</c:v>
                </c:pt>
                <c:pt idx="37">
                  <c:v>2.2120000000000002</c:v>
                </c:pt>
                <c:pt idx="38">
                  <c:v>2.4460000000000002</c:v>
                </c:pt>
                <c:pt idx="39">
                  <c:v>2.3259999999999992</c:v>
                </c:pt>
                <c:pt idx="40">
                  <c:v>2.1589999999999998</c:v>
                </c:pt>
                <c:pt idx="41">
                  <c:v>1.238</c:v>
                </c:pt>
                <c:pt idx="42">
                  <c:v>1.246</c:v>
                </c:pt>
                <c:pt idx="43">
                  <c:v>3.1139999999999999</c:v>
                </c:pt>
                <c:pt idx="44">
                  <c:v>1.230999999999999</c:v>
                </c:pt>
                <c:pt idx="45">
                  <c:v>1.264999999999999</c:v>
                </c:pt>
                <c:pt idx="46">
                  <c:v>1.337</c:v>
                </c:pt>
                <c:pt idx="47">
                  <c:v>2.4719999999999991</c:v>
                </c:pt>
                <c:pt idx="48">
                  <c:v>3.372999999999998</c:v>
                </c:pt>
                <c:pt idx="49">
                  <c:v>1.3740000000000001</c:v>
                </c:pt>
                <c:pt idx="50">
                  <c:v>1.4009999999999989</c:v>
                </c:pt>
                <c:pt idx="51">
                  <c:v>2.8309999999999991</c:v>
                </c:pt>
                <c:pt idx="52">
                  <c:v>1.39</c:v>
                </c:pt>
                <c:pt idx="53">
                  <c:v>2.7890000000000001</c:v>
                </c:pt>
                <c:pt idx="54">
                  <c:v>3.867</c:v>
                </c:pt>
                <c:pt idx="55">
                  <c:v>1.375</c:v>
                </c:pt>
                <c:pt idx="56">
                  <c:v>2.9980000000000002</c:v>
                </c:pt>
                <c:pt idx="57">
                  <c:v>1.488</c:v>
                </c:pt>
                <c:pt idx="58">
                  <c:v>1.4359999999999991</c:v>
                </c:pt>
                <c:pt idx="59">
                  <c:v>1.504999999999999</c:v>
                </c:pt>
                <c:pt idx="60">
                  <c:v>3.1749999999999998</c:v>
                </c:pt>
                <c:pt idx="61">
                  <c:v>3.0379999999999998</c:v>
                </c:pt>
                <c:pt idx="62">
                  <c:v>1.532</c:v>
                </c:pt>
                <c:pt idx="63">
                  <c:v>1.597</c:v>
                </c:pt>
                <c:pt idx="64">
                  <c:v>3.343</c:v>
                </c:pt>
                <c:pt idx="65">
                  <c:v>1.5780000000000001</c:v>
                </c:pt>
                <c:pt idx="66">
                  <c:v>1.591</c:v>
                </c:pt>
                <c:pt idx="67">
                  <c:v>1.55</c:v>
                </c:pt>
                <c:pt idx="68">
                  <c:v>1.609</c:v>
                </c:pt>
                <c:pt idx="69">
                  <c:v>4.5789999999999997</c:v>
                </c:pt>
                <c:pt idx="70">
                  <c:v>1.6120000000000001</c:v>
                </c:pt>
                <c:pt idx="71">
                  <c:v>3.45</c:v>
                </c:pt>
                <c:pt idx="72">
                  <c:v>1.607</c:v>
                </c:pt>
                <c:pt idx="73">
                  <c:v>1.655999999999999</c:v>
                </c:pt>
                <c:pt idx="74">
                  <c:v>1.645</c:v>
                </c:pt>
                <c:pt idx="75">
                  <c:v>1.6910000000000001</c:v>
                </c:pt>
                <c:pt idx="76">
                  <c:v>1.6870000000000001</c:v>
                </c:pt>
                <c:pt idx="77">
                  <c:v>1.657999999999999</c:v>
                </c:pt>
                <c:pt idx="78">
                  <c:v>1.7949999999999999</c:v>
                </c:pt>
                <c:pt idx="79">
                  <c:v>1.7769999999999999</c:v>
                </c:pt>
                <c:pt idx="80">
                  <c:v>1.7430000000000001</c:v>
                </c:pt>
                <c:pt idx="81">
                  <c:v>1.7629999999999999</c:v>
                </c:pt>
                <c:pt idx="82">
                  <c:v>3.5139999999999998</c:v>
                </c:pt>
                <c:pt idx="83">
                  <c:v>1.7380000000000011</c:v>
                </c:pt>
                <c:pt idx="84">
                  <c:v>4.9649999999999936</c:v>
                </c:pt>
                <c:pt idx="85">
                  <c:v>1.7589999999999999</c:v>
                </c:pt>
                <c:pt idx="86">
                  <c:v>4.1239999999999943</c:v>
                </c:pt>
                <c:pt idx="87">
                  <c:v>1.8149999999999991</c:v>
                </c:pt>
                <c:pt idx="88">
                  <c:v>3.72</c:v>
                </c:pt>
                <c:pt idx="89">
                  <c:v>1.7729999999999999</c:v>
                </c:pt>
                <c:pt idx="90">
                  <c:v>3.8309999999999991</c:v>
                </c:pt>
                <c:pt idx="91">
                  <c:v>1.7470000000000001</c:v>
                </c:pt>
                <c:pt idx="92">
                  <c:v>5.9700000000000024</c:v>
                </c:pt>
                <c:pt idx="93">
                  <c:v>1.7130000000000001</c:v>
                </c:pt>
                <c:pt idx="94">
                  <c:v>4.032</c:v>
                </c:pt>
                <c:pt idx="95">
                  <c:v>1.806</c:v>
                </c:pt>
                <c:pt idx="96">
                  <c:v>4</c:v>
                </c:pt>
                <c:pt idx="97">
                  <c:v>1.7740000000000009</c:v>
                </c:pt>
                <c:pt idx="98">
                  <c:v>4.1749999999999936</c:v>
                </c:pt>
                <c:pt idx="99">
                  <c:v>1.849</c:v>
                </c:pt>
                <c:pt idx="100">
                  <c:v>5.7850000000000001</c:v>
                </c:pt>
                <c:pt idx="101">
                  <c:v>1.804</c:v>
                </c:pt>
                <c:pt idx="102">
                  <c:v>4.4909999999999997</c:v>
                </c:pt>
                <c:pt idx="103">
                  <c:v>1.83</c:v>
                </c:pt>
                <c:pt idx="104">
                  <c:v>1.950999999999999</c:v>
                </c:pt>
                <c:pt idx="105">
                  <c:v>1.879</c:v>
                </c:pt>
                <c:pt idx="106">
                  <c:v>1.950999999999999</c:v>
                </c:pt>
                <c:pt idx="107">
                  <c:v>4.375</c:v>
                </c:pt>
                <c:pt idx="108">
                  <c:v>1.9209999999999989</c:v>
                </c:pt>
                <c:pt idx="109">
                  <c:v>1.98</c:v>
                </c:pt>
                <c:pt idx="110">
                  <c:v>6.3719999999999999</c:v>
                </c:pt>
                <c:pt idx="111">
                  <c:v>1.976</c:v>
                </c:pt>
                <c:pt idx="112">
                  <c:v>2.0569999999999991</c:v>
                </c:pt>
                <c:pt idx="113">
                  <c:v>1.962</c:v>
                </c:pt>
                <c:pt idx="114">
                  <c:v>1.97</c:v>
                </c:pt>
                <c:pt idx="115">
                  <c:v>4.8449999999999944</c:v>
                </c:pt>
                <c:pt idx="116">
                  <c:v>2.048</c:v>
                </c:pt>
                <c:pt idx="117">
                  <c:v>2.0680000000000001</c:v>
                </c:pt>
                <c:pt idx="118">
                  <c:v>4.8419999999999996</c:v>
                </c:pt>
                <c:pt idx="119">
                  <c:v>2.0419999999999998</c:v>
                </c:pt>
                <c:pt idx="120">
                  <c:v>2.173</c:v>
                </c:pt>
                <c:pt idx="121">
                  <c:v>2.0759999999999992</c:v>
                </c:pt>
                <c:pt idx="122">
                  <c:v>2.1230000000000002</c:v>
                </c:pt>
                <c:pt idx="123">
                  <c:v>5.2750000000000004</c:v>
                </c:pt>
                <c:pt idx="124">
                  <c:v>2.1259999999999999</c:v>
                </c:pt>
                <c:pt idx="125">
                  <c:v>5.3439999999999976</c:v>
                </c:pt>
                <c:pt idx="126">
                  <c:v>2.0579999999999998</c:v>
                </c:pt>
                <c:pt idx="127">
                  <c:v>2.1309999999999998</c:v>
                </c:pt>
                <c:pt idx="128">
                  <c:v>2.2029999999999998</c:v>
                </c:pt>
                <c:pt idx="129">
                  <c:v>2.153</c:v>
                </c:pt>
                <c:pt idx="130">
                  <c:v>8.1930000000000014</c:v>
                </c:pt>
                <c:pt idx="131">
                  <c:v>2.202</c:v>
                </c:pt>
                <c:pt idx="132">
                  <c:v>2.2440000000000002</c:v>
                </c:pt>
                <c:pt idx="133">
                  <c:v>6.0129999999999946</c:v>
                </c:pt>
                <c:pt idx="134">
                  <c:v>2.1789999999999998</c:v>
                </c:pt>
                <c:pt idx="135">
                  <c:v>6.641</c:v>
                </c:pt>
                <c:pt idx="136">
                  <c:v>2.157</c:v>
                </c:pt>
                <c:pt idx="137">
                  <c:v>2.2559999999999998</c:v>
                </c:pt>
                <c:pt idx="138">
                  <c:v>6.6890000000000001</c:v>
                </c:pt>
                <c:pt idx="139">
                  <c:v>2.3099999999999992</c:v>
                </c:pt>
                <c:pt idx="140">
                  <c:v>2.161</c:v>
                </c:pt>
                <c:pt idx="141">
                  <c:v>2.2599999999999998</c:v>
                </c:pt>
                <c:pt idx="142">
                  <c:v>2.294</c:v>
                </c:pt>
                <c:pt idx="143">
                  <c:v>2.3219999999999992</c:v>
                </c:pt>
                <c:pt idx="144">
                  <c:v>2.23</c:v>
                </c:pt>
                <c:pt idx="145">
                  <c:v>2.3069999999999991</c:v>
                </c:pt>
                <c:pt idx="146">
                  <c:v>6.6369999999999987</c:v>
                </c:pt>
                <c:pt idx="147">
                  <c:v>2.2669999999999999</c:v>
                </c:pt>
                <c:pt idx="148">
                  <c:v>2.3410000000000002</c:v>
                </c:pt>
                <c:pt idx="149">
                  <c:v>7.52</c:v>
                </c:pt>
                <c:pt idx="150">
                  <c:v>2.4279999999999999</c:v>
                </c:pt>
                <c:pt idx="151">
                  <c:v>2.25</c:v>
                </c:pt>
                <c:pt idx="152">
                  <c:v>11.026</c:v>
                </c:pt>
                <c:pt idx="153">
                  <c:v>2.3909999999999991</c:v>
                </c:pt>
                <c:pt idx="154">
                  <c:v>2.2810000000000001</c:v>
                </c:pt>
                <c:pt idx="155">
                  <c:v>7.5049999999999946</c:v>
                </c:pt>
                <c:pt idx="156">
                  <c:v>2.3789999999999991</c:v>
                </c:pt>
                <c:pt idx="157">
                  <c:v>2.3789999999999991</c:v>
                </c:pt>
                <c:pt idx="158">
                  <c:v>7.577</c:v>
                </c:pt>
                <c:pt idx="159">
                  <c:v>2.4980000000000002</c:v>
                </c:pt>
                <c:pt idx="160">
                  <c:v>2.4049999999999998</c:v>
                </c:pt>
                <c:pt idx="161">
                  <c:v>2.5019999999999998</c:v>
                </c:pt>
                <c:pt idx="162">
                  <c:v>2.5299999999999998</c:v>
                </c:pt>
                <c:pt idx="163">
                  <c:v>11.95</c:v>
                </c:pt>
                <c:pt idx="164">
                  <c:v>2.5249999999999999</c:v>
                </c:pt>
                <c:pt idx="165">
                  <c:v>2.5649999999999999</c:v>
                </c:pt>
                <c:pt idx="166">
                  <c:v>2.4809999999999999</c:v>
                </c:pt>
                <c:pt idx="167">
                  <c:v>2.5350000000000001</c:v>
                </c:pt>
                <c:pt idx="168">
                  <c:v>2.6080000000000001</c:v>
                </c:pt>
                <c:pt idx="169">
                  <c:v>8.1580000000000013</c:v>
                </c:pt>
                <c:pt idx="170">
                  <c:v>2.6040000000000001</c:v>
                </c:pt>
                <c:pt idx="171">
                  <c:v>2.6720000000000002</c:v>
                </c:pt>
                <c:pt idx="172">
                  <c:v>8.3480000000000008</c:v>
                </c:pt>
                <c:pt idx="173">
                  <c:v>2.5670000000000002</c:v>
                </c:pt>
                <c:pt idx="174">
                  <c:v>2.6349999999999998</c:v>
                </c:pt>
                <c:pt idx="175">
                  <c:v>2.5939999999999999</c:v>
                </c:pt>
                <c:pt idx="176">
                  <c:v>2.6240000000000001</c:v>
                </c:pt>
                <c:pt idx="177">
                  <c:v>2.6139999999999999</c:v>
                </c:pt>
                <c:pt idx="178">
                  <c:v>13.83</c:v>
                </c:pt>
                <c:pt idx="179">
                  <c:v>2.637</c:v>
                </c:pt>
                <c:pt idx="180">
                  <c:v>2.6549999999999998</c:v>
                </c:pt>
                <c:pt idx="181">
                  <c:v>2.6459999999999999</c:v>
                </c:pt>
                <c:pt idx="182">
                  <c:v>2.722</c:v>
                </c:pt>
                <c:pt idx="183">
                  <c:v>2.8139999999999992</c:v>
                </c:pt>
                <c:pt idx="184">
                  <c:v>2.673</c:v>
                </c:pt>
                <c:pt idx="185">
                  <c:v>2.7</c:v>
                </c:pt>
                <c:pt idx="186">
                  <c:v>4.22</c:v>
                </c:pt>
                <c:pt idx="187">
                  <c:v>2.7650000000000001</c:v>
                </c:pt>
                <c:pt idx="188">
                  <c:v>2.7440000000000002</c:v>
                </c:pt>
                <c:pt idx="189">
                  <c:v>2.7869999999999999</c:v>
                </c:pt>
                <c:pt idx="190">
                  <c:v>2.875999999999999</c:v>
                </c:pt>
                <c:pt idx="191">
                  <c:v>9.0300000000000011</c:v>
                </c:pt>
                <c:pt idx="192">
                  <c:v>2.7360000000000002</c:v>
                </c:pt>
                <c:pt idx="193">
                  <c:v>2.9180000000000001</c:v>
                </c:pt>
                <c:pt idx="194">
                  <c:v>9.7010000000000005</c:v>
                </c:pt>
                <c:pt idx="195">
                  <c:v>2.8309999999999991</c:v>
                </c:pt>
                <c:pt idx="196">
                  <c:v>2.84</c:v>
                </c:pt>
                <c:pt idx="197">
                  <c:v>14.914</c:v>
                </c:pt>
                <c:pt idx="198">
                  <c:v>2.8069999999999991</c:v>
                </c:pt>
                <c:pt idx="199">
                  <c:v>2.923</c:v>
                </c:pt>
                <c:pt idx="200">
                  <c:v>9.9480000000000004</c:v>
                </c:pt>
                <c:pt idx="201">
                  <c:v>2.968</c:v>
                </c:pt>
                <c:pt idx="202">
                  <c:v>2.9519999999999991</c:v>
                </c:pt>
                <c:pt idx="203">
                  <c:v>2.9209999999999998</c:v>
                </c:pt>
                <c:pt idx="204">
                  <c:v>2.95</c:v>
                </c:pt>
                <c:pt idx="205">
                  <c:v>2.911999999999999</c:v>
                </c:pt>
                <c:pt idx="206">
                  <c:v>2.968</c:v>
                </c:pt>
                <c:pt idx="207">
                  <c:v>10.004</c:v>
                </c:pt>
                <c:pt idx="208">
                  <c:v>2.9830000000000001</c:v>
                </c:pt>
                <c:pt idx="209">
                  <c:v>3.052999999999999</c:v>
                </c:pt>
                <c:pt idx="210">
                  <c:v>3.0419999999999998</c:v>
                </c:pt>
                <c:pt idx="211">
                  <c:v>2.9740000000000002</c:v>
                </c:pt>
                <c:pt idx="212">
                  <c:v>3.016999999999999</c:v>
                </c:pt>
                <c:pt idx="213">
                  <c:v>3.0790000000000002</c:v>
                </c:pt>
                <c:pt idx="214">
                  <c:v>11.507</c:v>
                </c:pt>
                <c:pt idx="215">
                  <c:v>3.12</c:v>
                </c:pt>
                <c:pt idx="216">
                  <c:v>3.14</c:v>
                </c:pt>
                <c:pt idx="217">
                  <c:v>3.133</c:v>
                </c:pt>
                <c:pt idx="218">
                  <c:v>11.833</c:v>
                </c:pt>
                <c:pt idx="219">
                  <c:v>3.097</c:v>
                </c:pt>
                <c:pt idx="220">
                  <c:v>3.1749999999999998</c:v>
                </c:pt>
                <c:pt idx="221">
                  <c:v>3.1160000000000001</c:v>
                </c:pt>
                <c:pt idx="222">
                  <c:v>12.198</c:v>
                </c:pt>
                <c:pt idx="223">
                  <c:v>3.2210000000000001</c:v>
                </c:pt>
                <c:pt idx="224">
                  <c:v>3.2160000000000002</c:v>
                </c:pt>
                <c:pt idx="225">
                  <c:v>3.2509999999999999</c:v>
                </c:pt>
                <c:pt idx="226">
                  <c:v>15.84</c:v>
                </c:pt>
                <c:pt idx="227">
                  <c:v>3.1949999999999998</c:v>
                </c:pt>
                <c:pt idx="228">
                  <c:v>3.3439999999999999</c:v>
                </c:pt>
                <c:pt idx="229">
                  <c:v>3.2759999999999998</c:v>
                </c:pt>
                <c:pt idx="230">
                  <c:v>3.2719999999999998</c:v>
                </c:pt>
                <c:pt idx="231">
                  <c:v>3.2949999999999999</c:v>
                </c:pt>
                <c:pt idx="232">
                  <c:v>3.198</c:v>
                </c:pt>
                <c:pt idx="233">
                  <c:v>3.2450000000000001</c:v>
                </c:pt>
                <c:pt idx="234">
                  <c:v>3.2170000000000001</c:v>
                </c:pt>
                <c:pt idx="235">
                  <c:v>3.3620000000000001</c:v>
                </c:pt>
                <c:pt idx="236">
                  <c:v>3.3290000000000002</c:v>
                </c:pt>
                <c:pt idx="237">
                  <c:v>3.403</c:v>
                </c:pt>
                <c:pt idx="238">
                  <c:v>3.4460000000000002</c:v>
                </c:pt>
                <c:pt idx="239">
                  <c:v>12.166</c:v>
                </c:pt>
                <c:pt idx="240">
                  <c:v>3.375999999999999</c:v>
                </c:pt>
                <c:pt idx="241">
                  <c:v>3.391999999999999</c:v>
                </c:pt>
                <c:pt idx="242">
                  <c:v>3.4509999999999992</c:v>
                </c:pt>
                <c:pt idx="243">
                  <c:v>3.548</c:v>
                </c:pt>
                <c:pt idx="244">
                  <c:v>3.3679999999999999</c:v>
                </c:pt>
                <c:pt idx="245">
                  <c:v>3.4049999999999998</c:v>
                </c:pt>
                <c:pt idx="246">
                  <c:v>3.4959999999999991</c:v>
                </c:pt>
                <c:pt idx="247">
                  <c:v>3.62</c:v>
                </c:pt>
                <c:pt idx="248">
                  <c:v>3.597</c:v>
                </c:pt>
                <c:pt idx="249">
                  <c:v>3.4849999999999999</c:v>
                </c:pt>
                <c:pt idx="250">
                  <c:v>3.544</c:v>
                </c:pt>
                <c:pt idx="251">
                  <c:v>3.5519999999999992</c:v>
                </c:pt>
                <c:pt idx="252">
                  <c:v>3.63</c:v>
                </c:pt>
                <c:pt idx="253">
                  <c:v>14.944000000000001</c:v>
                </c:pt>
                <c:pt idx="254">
                  <c:v>3.589</c:v>
                </c:pt>
                <c:pt idx="255">
                  <c:v>3.673</c:v>
                </c:pt>
                <c:pt idx="256">
                  <c:v>3.6680000000000001</c:v>
                </c:pt>
                <c:pt idx="257">
                  <c:v>3.6850000000000001</c:v>
                </c:pt>
                <c:pt idx="258">
                  <c:v>3.6459999999999999</c:v>
                </c:pt>
                <c:pt idx="259">
                  <c:v>3.6429999999999998</c:v>
                </c:pt>
                <c:pt idx="260">
                  <c:v>3.718</c:v>
                </c:pt>
                <c:pt idx="261">
                  <c:v>3.7679999999999998</c:v>
                </c:pt>
                <c:pt idx="262">
                  <c:v>18.725999999999981</c:v>
                </c:pt>
                <c:pt idx="263">
                  <c:v>3.71</c:v>
                </c:pt>
                <c:pt idx="264">
                  <c:v>3.7890000000000001</c:v>
                </c:pt>
                <c:pt idx="265">
                  <c:v>3.8459999999999992</c:v>
                </c:pt>
                <c:pt idx="266">
                  <c:v>3.8439999999999999</c:v>
                </c:pt>
                <c:pt idx="267">
                  <c:v>14.356000000000011</c:v>
                </c:pt>
                <c:pt idx="268">
                  <c:v>3.8169999999999971</c:v>
                </c:pt>
                <c:pt idx="269">
                  <c:v>3.9109999999999991</c:v>
                </c:pt>
                <c:pt idx="270">
                  <c:v>3.94</c:v>
                </c:pt>
                <c:pt idx="271">
                  <c:v>3.944</c:v>
                </c:pt>
                <c:pt idx="272">
                  <c:v>15.112</c:v>
                </c:pt>
                <c:pt idx="273">
                  <c:v>3.8299999999999992</c:v>
                </c:pt>
                <c:pt idx="274">
                  <c:v>3.8339999999999992</c:v>
                </c:pt>
                <c:pt idx="275">
                  <c:v>3.9809999999999999</c:v>
                </c:pt>
                <c:pt idx="276">
                  <c:v>4.0619999999999976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'lib 1'!$B$1</c:f>
              <c:strCache>
                <c:ptCount val="1"/>
                <c:pt idx="0">
                  <c:v>Liberator</c:v>
                </c:pt>
              </c:strCache>
            </c:strRef>
          </c:tx>
          <c:spPr>
            <a:ln>
              <a:solidFill>
                <a:schemeClr val="accent2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'lib 1'!$A$2:$A$200</c:f>
              <c:numCache>
                <c:formatCode>General</c:formatCode>
                <c:ptCount val="199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  <c:pt idx="3">
                  <c:v>2000</c:v>
                </c:pt>
                <c:pt idx="4">
                  <c:v>2500</c:v>
                </c:pt>
                <c:pt idx="5">
                  <c:v>3000</c:v>
                </c:pt>
                <c:pt idx="6">
                  <c:v>3500</c:v>
                </c:pt>
                <c:pt idx="7">
                  <c:v>4000</c:v>
                </c:pt>
                <c:pt idx="8">
                  <c:v>4500</c:v>
                </c:pt>
                <c:pt idx="9">
                  <c:v>5000</c:v>
                </c:pt>
                <c:pt idx="10">
                  <c:v>5500</c:v>
                </c:pt>
                <c:pt idx="11">
                  <c:v>6000</c:v>
                </c:pt>
                <c:pt idx="12">
                  <c:v>6500</c:v>
                </c:pt>
                <c:pt idx="13">
                  <c:v>7000</c:v>
                </c:pt>
                <c:pt idx="14">
                  <c:v>7500</c:v>
                </c:pt>
                <c:pt idx="15">
                  <c:v>8000</c:v>
                </c:pt>
                <c:pt idx="16">
                  <c:v>8500</c:v>
                </c:pt>
                <c:pt idx="17">
                  <c:v>9000</c:v>
                </c:pt>
                <c:pt idx="18">
                  <c:v>9500</c:v>
                </c:pt>
                <c:pt idx="19">
                  <c:v>10000</c:v>
                </c:pt>
                <c:pt idx="20">
                  <c:v>10500</c:v>
                </c:pt>
                <c:pt idx="21">
                  <c:v>11000</c:v>
                </c:pt>
                <c:pt idx="22">
                  <c:v>11500</c:v>
                </c:pt>
                <c:pt idx="23">
                  <c:v>12000</c:v>
                </c:pt>
                <c:pt idx="24">
                  <c:v>12500</c:v>
                </c:pt>
                <c:pt idx="25">
                  <c:v>13000</c:v>
                </c:pt>
                <c:pt idx="26">
                  <c:v>13500</c:v>
                </c:pt>
                <c:pt idx="27">
                  <c:v>14000</c:v>
                </c:pt>
                <c:pt idx="28">
                  <c:v>14500</c:v>
                </c:pt>
                <c:pt idx="29">
                  <c:v>15000</c:v>
                </c:pt>
                <c:pt idx="30">
                  <c:v>15500</c:v>
                </c:pt>
                <c:pt idx="31">
                  <c:v>16000</c:v>
                </c:pt>
                <c:pt idx="32">
                  <c:v>16500</c:v>
                </c:pt>
                <c:pt idx="33">
                  <c:v>17000</c:v>
                </c:pt>
                <c:pt idx="34">
                  <c:v>17500</c:v>
                </c:pt>
                <c:pt idx="35">
                  <c:v>18000</c:v>
                </c:pt>
                <c:pt idx="36">
                  <c:v>18500</c:v>
                </c:pt>
                <c:pt idx="37">
                  <c:v>19000</c:v>
                </c:pt>
                <c:pt idx="38">
                  <c:v>19500</c:v>
                </c:pt>
                <c:pt idx="39">
                  <c:v>20000</c:v>
                </c:pt>
                <c:pt idx="40">
                  <c:v>20500</c:v>
                </c:pt>
                <c:pt idx="41">
                  <c:v>21000</c:v>
                </c:pt>
                <c:pt idx="42">
                  <c:v>21500</c:v>
                </c:pt>
                <c:pt idx="43">
                  <c:v>22000</c:v>
                </c:pt>
                <c:pt idx="44">
                  <c:v>22500</c:v>
                </c:pt>
                <c:pt idx="45">
                  <c:v>23000</c:v>
                </c:pt>
                <c:pt idx="46">
                  <c:v>23500</c:v>
                </c:pt>
                <c:pt idx="47">
                  <c:v>24000</c:v>
                </c:pt>
                <c:pt idx="48">
                  <c:v>24500</c:v>
                </c:pt>
                <c:pt idx="49">
                  <c:v>25000</c:v>
                </c:pt>
                <c:pt idx="50">
                  <c:v>25500</c:v>
                </c:pt>
                <c:pt idx="51">
                  <c:v>26000</c:v>
                </c:pt>
                <c:pt idx="52">
                  <c:v>26500</c:v>
                </c:pt>
                <c:pt idx="53">
                  <c:v>27000</c:v>
                </c:pt>
                <c:pt idx="54">
                  <c:v>27500</c:v>
                </c:pt>
                <c:pt idx="55">
                  <c:v>28000</c:v>
                </c:pt>
                <c:pt idx="56">
                  <c:v>28500</c:v>
                </c:pt>
                <c:pt idx="57">
                  <c:v>29000</c:v>
                </c:pt>
                <c:pt idx="58">
                  <c:v>29500</c:v>
                </c:pt>
                <c:pt idx="59">
                  <c:v>30000</c:v>
                </c:pt>
                <c:pt idx="60">
                  <c:v>30500</c:v>
                </c:pt>
                <c:pt idx="61">
                  <c:v>31000</c:v>
                </c:pt>
                <c:pt idx="62">
                  <c:v>31500</c:v>
                </c:pt>
                <c:pt idx="63">
                  <c:v>32000</c:v>
                </c:pt>
                <c:pt idx="64">
                  <c:v>32500</c:v>
                </c:pt>
                <c:pt idx="65">
                  <c:v>33000</c:v>
                </c:pt>
                <c:pt idx="66">
                  <c:v>33500</c:v>
                </c:pt>
                <c:pt idx="67">
                  <c:v>34000</c:v>
                </c:pt>
                <c:pt idx="68">
                  <c:v>34500</c:v>
                </c:pt>
                <c:pt idx="69">
                  <c:v>35000</c:v>
                </c:pt>
                <c:pt idx="70">
                  <c:v>35500</c:v>
                </c:pt>
                <c:pt idx="71">
                  <c:v>36000</c:v>
                </c:pt>
                <c:pt idx="72">
                  <c:v>36500</c:v>
                </c:pt>
                <c:pt idx="73">
                  <c:v>37000</c:v>
                </c:pt>
                <c:pt idx="74">
                  <c:v>37500</c:v>
                </c:pt>
                <c:pt idx="75">
                  <c:v>38000</c:v>
                </c:pt>
                <c:pt idx="76">
                  <c:v>38500</c:v>
                </c:pt>
                <c:pt idx="77">
                  <c:v>39000</c:v>
                </c:pt>
                <c:pt idx="78">
                  <c:v>39500</c:v>
                </c:pt>
                <c:pt idx="79">
                  <c:v>40000</c:v>
                </c:pt>
                <c:pt idx="80">
                  <c:v>40500</c:v>
                </c:pt>
                <c:pt idx="81">
                  <c:v>41000</c:v>
                </c:pt>
                <c:pt idx="82">
                  <c:v>41500</c:v>
                </c:pt>
                <c:pt idx="83">
                  <c:v>42000</c:v>
                </c:pt>
                <c:pt idx="84">
                  <c:v>42500</c:v>
                </c:pt>
                <c:pt idx="85">
                  <c:v>43000</c:v>
                </c:pt>
                <c:pt idx="86">
                  <c:v>43500</c:v>
                </c:pt>
                <c:pt idx="87">
                  <c:v>44000</c:v>
                </c:pt>
                <c:pt idx="88">
                  <c:v>44500</c:v>
                </c:pt>
                <c:pt idx="89">
                  <c:v>45000</c:v>
                </c:pt>
                <c:pt idx="90">
                  <c:v>45500</c:v>
                </c:pt>
                <c:pt idx="91">
                  <c:v>46000</c:v>
                </c:pt>
                <c:pt idx="92">
                  <c:v>46500</c:v>
                </c:pt>
                <c:pt idx="93">
                  <c:v>47000</c:v>
                </c:pt>
                <c:pt idx="94">
                  <c:v>47500</c:v>
                </c:pt>
                <c:pt idx="95">
                  <c:v>48000</c:v>
                </c:pt>
                <c:pt idx="96">
                  <c:v>48500</c:v>
                </c:pt>
                <c:pt idx="97">
                  <c:v>49000</c:v>
                </c:pt>
                <c:pt idx="98">
                  <c:v>49500</c:v>
                </c:pt>
                <c:pt idx="99">
                  <c:v>50000</c:v>
                </c:pt>
                <c:pt idx="100">
                  <c:v>50500</c:v>
                </c:pt>
                <c:pt idx="101">
                  <c:v>51000</c:v>
                </c:pt>
                <c:pt idx="102">
                  <c:v>51500</c:v>
                </c:pt>
                <c:pt idx="103">
                  <c:v>52000</c:v>
                </c:pt>
                <c:pt idx="104">
                  <c:v>52500</c:v>
                </c:pt>
                <c:pt idx="105">
                  <c:v>53000</c:v>
                </c:pt>
                <c:pt idx="106">
                  <c:v>53500</c:v>
                </c:pt>
                <c:pt idx="107">
                  <c:v>54000</c:v>
                </c:pt>
                <c:pt idx="108">
                  <c:v>54500</c:v>
                </c:pt>
                <c:pt idx="109">
                  <c:v>55000</c:v>
                </c:pt>
                <c:pt idx="110">
                  <c:v>55500</c:v>
                </c:pt>
                <c:pt idx="111">
                  <c:v>56000</c:v>
                </c:pt>
                <c:pt idx="112">
                  <c:v>56500</c:v>
                </c:pt>
                <c:pt idx="113">
                  <c:v>57000</c:v>
                </c:pt>
                <c:pt idx="114">
                  <c:v>57500</c:v>
                </c:pt>
                <c:pt idx="115">
                  <c:v>58000</c:v>
                </c:pt>
                <c:pt idx="116">
                  <c:v>58500</c:v>
                </c:pt>
                <c:pt idx="117">
                  <c:v>59000</c:v>
                </c:pt>
                <c:pt idx="118">
                  <c:v>59500</c:v>
                </c:pt>
                <c:pt idx="119">
                  <c:v>60000</c:v>
                </c:pt>
                <c:pt idx="120">
                  <c:v>60500</c:v>
                </c:pt>
                <c:pt idx="121">
                  <c:v>61000</c:v>
                </c:pt>
                <c:pt idx="122">
                  <c:v>61500</c:v>
                </c:pt>
                <c:pt idx="123">
                  <c:v>62000</c:v>
                </c:pt>
                <c:pt idx="124">
                  <c:v>62500</c:v>
                </c:pt>
                <c:pt idx="125">
                  <c:v>63000</c:v>
                </c:pt>
                <c:pt idx="126">
                  <c:v>63500</c:v>
                </c:pt>
                <c:pt idx="127">
                  <c:v>64000</c:v>
                </c:pt>
                <c:pt idx="128">
                  <c:v>64500</c:v>
                </c:pt>
                <c:pt idx="129">
                  <c:v>65000</c:v>
                </c:pt>
                <c:pt idx="130">
                  <c:v>65500</c:v>
                </c:pt>
                <c:pt idx="131">
                  <c:v>66000</c:v>
                </c:pt>
                <c:pt idx="132">
                  <c:v>66500</c:v>
                </c:pt>
                <c:pt idx="133">
                  <c:v>67000</c:v>
                </c:pt>
                <c:pt idx="134">
                  <c:v>67500</c:v>
                </c:pt>
                <c:pt idx="135">
                  <c:v>68000</c:v>
                </c:pt>
                <c:pt idx="136">
                  <c:v>68500</c:v>
                </c:pt>
                <c:pt idx="137">
                  <c:v>69000</c:v>
                </c:pt>
                <c:pt idx="138">
                  <c:v>69500</c:v>
                </c:pt>
                <c:pt idx="139">
                  <c:v>70000</c:v>
                </c:pt>
                <c:pt idx="140">
                  <c:v>70500</c:v>
                </c:pt>
                <c:pt idx="141">
                  <c:v>71000</c:v>
                </c:pt>
                <c:pt idx="142">
                  <c:v>71500</c:v>
                </c:pt>
                <c:pt idx="143">
                  <c:v>72000</c:v>
                </c:pt>
                <c:pt idx="144">
                  <c:v>72500</c:v>
                </c:pt>
                <c:pt idx="145">
                  <c:v>73000</c:v>
                </c:pt>
                <c:pt idx="146">
                  <c:v>73500</c:v>
                </c:pt>
                <c:pt idx="147">
                  <c:v>74000</c:v>
                </c:pt>
                <c:pt idx="148">
                  <c:v>74500</c:v>
                </c:pt>
                <c:pt idx="149">
                  <c:v>75000</c:v>
                </c:pt>
                <c:pt idx="150">
                  <c:v>75500</c:v>
                </c:pt>
                <c:pt idx="151">
                  <c:v>76000</c:v>
                </c:pt>
                <c:pt idx="152">
                  <c:v>76500</c:v>
                </c:pt>
                <c:pt idx="153">
                  <c:v>77000</c:v>
                </c:pt>
                <c:pt idx="154">
                  <c:v>77500</c:v>
                </c:pt>
                <c:pt idx="155">
                  <c:v>78000</c:v>
                </c:pt>
                <c:pt idx="156">
                  <c:v>78500</c:v>
                </c:pt>
                <c:pt idx="157">
                  <c:v>79000</c:v>
                </c:pt>
                <c:pt idx="158">
                  <c:v>79500</c:v>
                </c:pt>
                <c:pt idx="159">
                  <c:v>80000</c:v>
                </c:pt>
                <c:pt idx="160">
                  <c:v>80500</c:v>
                </c:pt>
                <c:pt idx="161">
                  <c:v>81000</c:v>
                </c:pt>
                <c:pt idx="162">
                  <c:v>81500</c:v>
                </c:pt>
                <c:pt idx="163">
                  <c:v>82000</c:v>
                </c:pt>
                <c:pt idx="164">
                  <c:v>82500</c:v>
                </c:pt>
                <c:pt idx="165">
                  <c:v>83000</c:v>
                </c:pt>
                <c:pt idx="166">
                  <c:v>83500</c:v>
                </c:pt>
                <c:pt idx="167">
                  <c:v>84000</c:v>
                </c:pt>
                <c:pt idx="168">
                  <c:v>84500</c:v>
                </c:pt>
                <c:pt idx="169">
                  <c:v>85000</c:v>
                </c:pt>
                <c:pt idx="170">
                  <c:v>85500</c:v>
                </c:pt>
                <c:pt idx="171">
                  <c:v>86000</c:v>
                </c:pt>
                <c:pt idx="172">
                  <c:v>86500</c:v>
                </c:pt>
                <c:pt idx="173">
                  <c:v>87000</c:v>
                </c:pt>
                <c:pt idx="174">
                  <c:v>87500</c:v>
                </c:pt>
                <c:pt idx="175">
                  <c:v>88000</c:v>
                </c:pt>
                <c:pt idx="176">
                  <c:v>88500</c:v>
                </c:pt>
                <c:pt idx="177">
                  <c:v>89000</c:v>
                </c:pt>
                <c:pt idx="178">
                  <c:v>89500</c:v>
                </c:pt>
                <c:pt idx="179">
                  <c:v>90000</c:v>
                </c:pt>
                <c:pt idx="180">
                  <c:v>90500</c:v>
                </c:pt>
                <c:pt idx="181">
                  <c:v>91000</c:v>
                </c:pt>
                <c:pt idx="182">
                  <c:v>91500</c:v>
                </c:pt>
                <c:pt idx="183">
                  <c:v>92000</c:v>
                </c:pt>
                <c:pt idx="184">
                  <c:v>92500</c:v>
                </c:pt>
                <c:pt idx="185">
                  <c:v>93000</c:v>
                </c:pt>
                <c:pt idx="186">
                  <c:v>93500</c:v>
                </c:pt>
                <c:pt idx="187">
                  <c:v>94000</c:v>
                </c:pt>
                <c:pt idx="188">
                  <c:v>94500</c:v>
                </c:pt>
                <c:pt idx="189">
                  <c:v>95000</c:v>
                </c:pt>
                <c:pt idx="190">
                  <c:v>95500</c:v>
                </c:pt>
                <c:pt idx="191">
                  <c:v>96000</c:v>
                </c:pt>
                <c:pt idx="192">
                  <c:v>96500</c:v>
                </c:pt>
                <c:pt idx="193">
                  <c:v>97000</c:v>
                </c:pt>
                <c:pt idx="194">
                  <c:v>97500</c:v>
                </c:pt>
                <c:pt idx="195">
                  <c:v>98000</c:v>
                </c:pt>
                <c:pt idx="196">
                  <c:v>98500</c:v>
                </c:pt>
                <c:pt idx="197">
                  <c:v>99000</c:v>
                </c:pt>
                <c:pt idx="198">
                  <c:v>99500</c:v>
                </c:pt>
              </c:numCache>
            </c:numRef>
          </c:xVal>
          <c:yVal>
            <c:numRef>
              <c:f>'lib 1'!$B$2:$B$200</c:f>
              <c:numCache>
                <c:formatCode>General</c:formatCode>
                <c:ptCount val="199"/>
                <c:pt idx="0">
                  <c:v>0.28100000000000003</c:v>
                </c:pt>
                <c:pt idx="1">
                  <c:v>0.307</c:v>
                </c:pt>
                <c:pt idx="2">
                  <c:v>0.33600000000000002</c:v>
                </c:pt>
                <c:pt idx="3">
                  <c:v>0.38400000000000001</c:v>
                </c:pt>
                <c:pt idx="4">
                  <c:v>0.42599999999999999</c:v>
                </c:pt>
                <c:pt idx="5">
                  <c:v>0.47799999999999998</c:v>
                </c:pt>
                <c:pt idx="6">
                  <c:v>0.53700000000000003</c:v>
                </c:pt>
                <c:pt idx="7">
                  <c:v>0.60499999999999998</c:v>
                </c:pt>
                <c:pt idx="8">
                  <c:v>0.67200000000000004</c:v>
                </c:pt>
                <c:pt idx="9">
                  <c:v>0.73099999999999998</c:v>
                </c:pt>
                <c:pt idx="10">
                  <c:v>0.84199999999999997</c:v>
                </c:pt>
                <c:pt idx="11">
                  <c:v>0.84399999999999997</c:v>
                </c:pt>
                <c:pt idx="12">
                  <c:v>0.91800000000000004</c:v>
                </c:pt>
                <c:pt idx="13">
                  <c:v>0.89900000000000002</c:v>
                </c:pt>
                <c:pt idx="14">
                  <c:v>0.82899999999999996</c:v>
                </c:pt>
                <c:pt idx="15">
                  <c:v>0.83099999999999996</c:v>
                </c:pt>
                <c:pt idx="16">
                  <c:v>1.115</c:v>
                </c:pt>
                <c:pt idx="17">
                  <c:v>1.0940000000000001</c:v>
                </c:pt>
                <c:pt idx="18">
                  <c:v>1.159999999999999</c:v>
                </c:pt>
                <c:pt idx="19">
                  <c:v>1.173999999999999</c:v>
                </c:pt>
                <c:pt idx="20">
                  <c:v>1.1819999999999991</c:v>
                </c:pt>
                <c:pt idx="21">
                  <c:v>1.210999999999999</c:v>
                </c:pt>
                <c:pt idx="22">
                  <c:v>1.252999999999999</c:v>
                </c:pt>
                <c:pt idx="23">
                  <c:v>1.280999999999999</c:v>
                </c:pt>
                <c:pt idx="24">
                  <c:v>1.34</c:v>
                </c:pt>
                <c:pt idx="25">
                  <c:v>1.329</c:v>
                </c:pt>
                <c:pt idx="26">
                  <c:v>1.383</c:v>
                </c:pt>
                <c:pt idx="27">
                  <c:v>1.38</c:v>
                </c:pt>
                <c:pt idx="28">
                  <c:v>1.4169999999999989</c:v>
                </c:pt>
                <c:pt idx="29">
                  <c:v>1.4269999999999989</c:v>
                </c:pt>
                <c:pt idx="30">
                  <c:v>1.4269999999999989</c:v>
                </c:pt>
                <c:pt idx="31">
                  <c:v>1.444999999999999</c:v>
                </c:pt>
                <c:pt idx="32">
                  <c:v>1.484999999999999</c:v>
                </c:pt>
                <c:pt idx="33">
                  <c:v>1.536</c:v>
                </c:pt>
                <c:pt idx="34">
                  <c:v>1.524</c:v>
                </c:pt>
                <c:pt idx="35">
                  <c:v>1.5680000000000001</c:v>
                </c:pt>
                <c:pt idx="36">
                  <c:v>1.587</c:v>
                </c:pt>
                <c:pt idx="37">
                  <c:v>1.5820000000000001</c:v>
                </c:pt>
                <c:pt idx="38">
                  <c:v>1.631999999999999</c:v>
                </c:pt>
                <c:pt idx="39">
                  <c:v>1.667999999999999</c:v>
                </c:pt>
                <c:pt idx="40">
                  <c:v>1.7070000000000001</c:v>
                </c:pt>
                <c:pt idx="41">
                  <c:v>1.7080000000000011</c:v>
                </c:pt>
                <c:pt idx="42">
                  <c:v>1.7380000000000011</c:v>
                </c:pt>
                <c:pt idx="43">
                  <c:v>1.7450000000000001</c:v>
                </c:pt>
                <c:pt idx="44">
                  <c:v>1.7729999999999999</c:v>
                </c:pt>
                <c:pt idx="45">
                  <c:v>1.819</c:v>
                </c:pt>
                <c:pt idx="46">
                  <c:v>1.7789999999999999</c:v>
                </c:pt>
                <c:pt idx="47">
                  <c:v>1.847</c:v>
                </c:pt>
                <c:pt idx="48">
                  <c:v>1.8120000000000001</c:v>
                </c:pt>
                <c:pt idx="49">
                  <c:v>1.8089999999999991</c:v>
                </c:pt>
                <c:pt idx="50">
                  <c:v>1.7700000000000009</c:v>
                </c:pt>
                <c:pt idx="51">
                  <c:v>1.7689999999999999</c:v>
                </c:pt>
                <c:pt idx="52">
                  <c:v>1.802999999999999</c:v>
                </c:pt>
                <c:pt idx="53">
                  <c:v>1.85</c:v>
                </c:pt>
                <c:pt idx="54">
                  <c:v>1.853</c:v>
                </c:pt>
                <c:pt idx="55">
                  <c:v>1.8640000000000001</c:v>
                </c:pt>
                <c:pt idx="56">
                  <c:v>1.8260000000000001</c:v>
                </c:pt>
                <c:pt idx="57">
                  <c:v>1.962</c:v>
                </c:pt>
                <c:pt idx="58">
                  <c:v>1.992</c:v>
                </c:pt>
                <c:pt idx="59">
                  <c:v>2.0070000000000001</c:v>
                </c:pt>
                <c:pt idx="60">
                  <c:v>2.0379999999999998</c:v>
                </c:pt>
                <c:pt idx="61">
                  <c:v>2.0459999999999998</c:v>
                </c:pt>
                <c:pt idx="62">
                  <c:v>2.0619999999999998</c:v>
                </c:pt>
                <c:pt idx="63">
                  <c:v>2.0659999999999998</c:v>
                </c:pt>
                <c:pt idx="64">
                  <c:v>2.0489999999999999</c:v>
                </c:pt>
                <c:pt idx="65">
                  <c:v>1.986</c:v>
                </c:pt>
                <c:pt idx="66">
                  <c:v>2.1120000000000001</c:v>
                </c:pt>
                <c:pt idx="67">
                  <c:v>2.1629999999999998</c:v>
                </c:pt>
                <c:pt idx="68">
                  <c:v>2.0649999999999999</c:v>
                </c:pt>
                <c:pt idx="69">
                  <c:v>2.1539999999999999</c:v>
                </c:pt>
                <c:pt idx="70">
                  <c:v>2.1669999999999998</c:v>
                </c:pt>
                <c:pt idx="71">
                  <c:v>2.1070000000000002</c:v>
                </c:pt>
                <c:pt idx="72">
                  <c:v>2.1440000000000001</c:v>
                </c:pt>
                <c:pt idx="73">
                  <c:v>2.121</c:v>
                </c:pt>
                <c:pt idx="74">
                  <c:v>2.3239999999999998</c:v>
                </c:pt>
                <c:pt idx="75">
                  <c:v>2.1669999999999998</c:v>
                </c:pt>
                <c:pt idx="76">
                  <c:v>2.3250000000000002</c:v>
                </c:pt>
                <c:pt idx="77">
                  <c:v>2.3809999999999998</c:v>
                </c:pt>
                <c:pt idx="78">
                  <c:v>2.3179999999999992</c:v>
                </c:pt>
                <c:pt idx="79">
                  <c:v>2.2480000000000002</c:v>
                </c:pt>
                <c:pt idx="80">
                  <c:v>2.1480000000000001</c:v>
                </c:pt>
                <c:pt idx="81">
                  <c:v>2.2080000000000002</c:v>
                </c:pt>
                <c:pt idx="82">
                  <c:v>2.3709999999999991</c:v>
                </c:pt>
                <c:pt idx="83">
                  <c:v>2.4149999999999991</c:v>
                </c:pt>
                <c:pt idx="84">
                  <c:v>2.4589999999999992</c:v>
                </c:pt>
                <c:pt idx="85">
                  <c:v>2.3789999999999991</c:v>
                </c:pt>
                <c:pt idx="86">
                  <c:v>2.4340000000000002</c:v>
                </c:pt>
                <c:pt idx="87">
                  <c:v>2.492999999999999</c:v>
                </c:pt>
                <c:pt idx="88">
                  <c:v>2.5249999999999999</c:v>
                </c:pt>
                <c:pt idx="89">
                  <c:v>2.5830000000000002</c:v>
                </c:pt>
                <c:pt idx="90">
                  <c:v>2.59</c:v>
                </c:pt>
                <c:pt idx="91">
                  <c:v>2.6019999999999999</c:v>
                </c:pt>
                <c:pt idx="92">
                  <c:v>2.6680000000000001</c:v>
                </c:pt>
                <c:pt idx="93">
                  <c:v>2.6869999999999998</c:v>
                </c:pt>
                <c:pt idx="94">
                  <c:v>2.7440000000000002</c:v>
                </c:pt>
                <c:pt idx="95">
                  <c:v>2.7789999999999999</c:v>
                </c:pt>
                <c:pt idx="96">
                  <c:v>2.9449999999999998</c:v>
                </c:pt>
                <c:pt idx="97">
                  <c:v>2.8149999999999991</c:v>
                </c:pt>
                <c:pt idx="98">
                  <c:v>3.1150000000000002</c:v>
                </c:pt>
                <c:pt idx="99">
                  <c:v>2.9039999999999999</c:v>
                </c:pt>
                <c:pt idx="100">
                  <c:v>2.8450000000000002</c:v>
                </c:pt>
                <c:pt idx="101">
                  <c:v>2.89</c:v>
                </c:pt>
                <c:pt idx="102">
                  <c:v>2.984</c:v>
                </c:pt>
                <c:pt idx="103">
                  <c:v>3.0289999999999999</c:v>
                </c:pt>
                <c:pt idx="104">
                  <c:v>3.0179999999999998</c:v>
                </c:pt>
                <c:pt idx="105">
                  <c:v>2.9759999999999991</c:v>
                </c:pt>
                <c:pt idx="106">
                  <c:v>2.9780000000000002</c:v>
                </c:pt>
                <c:pt idx="107">
                  <c:v>3.1019999999999999</c:v>
                </c:pt>
                <c:pt idx="108">
                  <c:v>3.0990000000000002</c:v>
                </c:pt>
                <c:pt idx="109">
                  <c:v>3.1659999999999999</c:v>
                </c:pt>
                <c:pt idx="110">
                  <c:v>3.1509999999999998</c:v>
                </c:pt>
                <c:pt idx="111">
                  <c:v>3.121</c:v>
                </c:pt>
                <c:pt idx="112">
                  <c:v>3.222</c:v>
                </c:pt>
                <c:pt idx="113">
                  <c:v>3.2909999999999999</c:v>
                </c:pt>
                <c:pt idx="114">
                  <c:v>3.3499999999999992</c:v>
                </c:pt>
                <c:pt idx="115">
                  <c:v>3.1930000000000001</c:v>
                </c:pt>
                <c:pt idx="116">
                  <c:v>3.412999999999998</c:v>
                </c:pt>
                <c:pt idx="117">
                  <c:v>3.3889999999999998</c:v>
                </c:pt>
                <c:pt idx="118">
                  <c:v>3.3559999999999981</c:v>
                </c:pt>
                <c:pt idx="119">
                  <c:v>3.4109999999999991</c:v>
                </c:pt>
                <c:pt idx="120">
                  <c:v>3.488</c:v>
                </c:pt>
                <c:pt idx="121">
                  <c:v>3.46</c:v>
                </c:pt>
                <c:pt idx="122">
                  <c:v>3.5219999999999998</c:v>
                </c:pt>
                <c:pt idx="123">
                  <c:v>3.6240000000000001</c:v>
                </c:pt>
                <c:pt idx="124">
                  <c:v>3.6539999999999999</c:v>
                </c:pt>
                <c:pt idx="125">
                  <c:v>3.67</c:v>
                </c:pt>
                <c:pt idx="126">
                  <c:v>3.76</c:v>
                </c:pt>
                <c:pt idx="127">
                  <c:v>3.7829999999999999</c:v>
                </c:pt>
                <c:pt idx="128">
                  <c:v>3.7970000000000002</c:v>
                </c:pt>
                <c:pt idx="129">
                  <c:v>3.7509999999999999</c:v>
                </c:pt>
                <c:pt idx="130">
                  <c:v>3.8109999999999991</c:v>
                </c:pt>
                <c:pt idx="131">
                  <c:v>3.7930000000000001</c:v>
                </c:pt>
                <c:pt idx="132">
                  <c:v>3.7970000000000002</c:v>
                </c:pt>
                <c:pt idx="133">
                  <c:v>3.8780000000000001</c:v>
                </c:pt>
                <c:pt idx="134">
                  <c:v>4.0139999999999976</c:v>
                </c:pt>
                <c:pt idx="135">
                  <c:v>4.0599999999999996</c:v>
                </c:pt>
                <c:pt idx="136">
                  <c:v>3.9660000000000002</c:v>
                </c:pt>
                <c:pt idx="137">
                  <c:v>4.1319999999999997</c:v>
                </c:pt>
                <c:pt idx="138">
                  <c:v>4.1139999999999954</c:v>
                </c:pt>
                <c:pt idx="139">
                  <c:v>4.154999999999994</c:v>
                </c:pt>
                <c:pt idx="140">
                  <c:v>4.0789999999999997</c:v>
                </c:pt>
                <c:pt idx="141">
                  <c:v>4.25</c:v>
                </c:pt>
                <c:pt idx="142">
                  <c:v>4.3179999999999943</c:v>
                </c:pt>
                <c:pt idx="143">
                  <c:v>4.3269999999999946</c:v>
                </c:pt>
                <c:pt idx="144">
                  <c:v>4.4139999999999997</c:v>
                </c:pt>
                <c:pt idx="145">
                  <c:v>4.3279999999999941</c:v>
                </c:pt>
                <c:pt idx="146">
                  <c:v>4.3739999999999997</c:v>
                </c:pt>
                <c:pt idx="147">
                  <c:v>4.3029999999999946</c:v>
                </c:pt>
                <c:pt idx="148">
                  <c:v>4.5419999999999998</c:v>
                </c:pt>
                <c:pt idx="149">
                  <c:v>4.4189999999999996</c:v>
                </c:pt>
                <c:pt idx="150">
                  <c:v>4.5880000000000001</c:v>
                </c:pt>
                <c:pt idx="151">
                  <c:v>4.641</c:v>
                </c:pt>
                <c:pt idx="152">
                  <c:v>4.6469999999999967</c:v>
                </c:pt>
                <c:pt idx="153">
                  <c:v>4.5739999999999998</c:v>
                </c:pt>
                <c:pt idx="154">
                  <c:v>4.6760000000000002</c:v>
                </c:pt>
                <c:pt idx="155">
                  <c:v>4.7469999999999999</c:v>
                </c:pt>
                <c:pt idx="156">
                  <c:v>4.6589999999999936</c:v>
                </c:pt>
                <c:pt idx="157">
                  <c:v>4.8679999999999941</c:v>
                </c:pt>
                <c:pt idx="158">
                  <c:v>4.718</c:v>
                </c:pt>
                <c:pt idx="159">
                  <c:v>4.8860000000000001</c:v>
                </c:pt>
                <c:pt idx="160">
                  <c:v>4.9710000000000019</c:v>
                </c:pt>
                <c:pt idx="161">
                  <c:v>4.923</c:v>
                </c:pt>
                <c:pt idx="162">
                  <c:v>4.915</c:v>
                </c:pt>
                <c:pt idx="163">
                  <c:v>4.8860000000000001</c:v>
                </c:pt>
                <c:pt idx="164">
                  <c:v>5.1099999999999994</c:v>
                </c:pt>
                <c:pt idx="165">
                  <c:v>5.1369999999999996</c:v>
                </c:pt>
                <c:pt idx="166">
                  <c:v>5.0739999999999998</c:v>
                </c:pt>
                <c:pt idx="167">
                  <c:v>5.1649999999999929</c:v>
                </c:pt>
                <c:pt idx="168">
                  <c:v>5.2700000000000014</c:v>
                </c:pt>
                <c:pt idx="169">
                  <c:v>5.1469999999999976</c:v>
                </c:pt>
                <c:pt idx="170">
                  <c:v>5.3</c:v>
                </c:pt>
                <c:pt idx="171">
                  <c:v>5.3269999999999946</c:v>
                </c:pt>
                <c:pt idx="172">
                  <c:v>5.391</c:v>
                </c:pt>
                <c:pt idx="173">
                  <c:v>5.41</c:v>
                </c:pt>
                <c:pt idx="174">
                  <c:v>5.3519999999999976</c:v>
                </c:pt>
                <c:pt idx="175">
                  <c:v>5.5039999999999996</c:v>
                </c:pt>
                <c:pt idx="176">
                  <c:v>5.5469999999999997</c:v>
                </c:pt>
                <c:pt idx="177">
                  <c:v>5.4349999999999996</c:v>
                </c:pt>
                <c:pt idx="178">
                  <c:v>5.5629999999999944</c:v>
                </c:pt>
                <c:pt idx="179">
                  <c:v>5.6919999999999966</c:v>
                </c:pt>
                <c:pt idx="180">
                  <c:v>5.6</c:v>
                </c:pt>
                <c:pt idx="181">
                  <c:v>5.665999999999995</c:v>
                </c:pt>
                <c:pt idx="182">
                  <c:v>5.6469999999999967</c:v>
                </c:pt>
                <c:pt idx="183">
                  <c:v>5.8949999999999942</c:v>
                </c:pt>
                <c:pt idx="184">
                  <c:v>5.8460000000000001</c:v>
                </c:pt>
                <c:pt idx="185">
                  <c:v>5.7539999999999987</c:v>
                </c:pt>
                <c:pt idx="186">
                  <c:v>5.8639999999999937</c:v>
                </c:pt>
                <c:pt idx="187">
                  <c:v>5.99</c:v>
                </c:pt>
                <c:pt idx="188">
                  <c:v>5.9619999999999997</c:v>
                </c:pt>
                <c:pt idx="189">
                  <c:v>6.133</c:v>
                </c:pt>
                <c:pt idx="190">
                  <c:v>6.0049999999999946</c:v>
                </c:pt>
                <c:pt idx="191">
                  <c:v>6.101</c:v>
                </c:pt>
                <c:pt idx="192">
                  <c:v>6.2569999999999997</c:v>
                </c:pt>
                <c:pt idx="193">
                  <c:v>6.3959999999999946</c:v>
                </c:pt>
                <c:pt idx="194">
                  <c:v>6.14</c:v>
                </c:pt>
                <c:pt idx="195">
                  <c:v>6.4320000000000004</c:v>
                </c:pt>
                <c:pt idx="196">
                  <c:v>6.3860000000000001</c:v>
                </c:pt>
                <c:pt idx="197">
                  <c:v>6.4310000000000018</c:v>
                </c:pt>
                <c:pt idx="198">
                  <c:v>6.6419999999999977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989248"/>
        <c:axId val="39991168"/>
      </c:scatterChart>
      <c:valAx>
        <c:axId val="39989248"/>
        <c:scaling>
          <c:orientation val="minMax"/>
          <c:max val="1000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Users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39991168"/>
        <c:crosses val="autoZero"/>
        <c:crossBetween val="midCat"/>
      </c:valAx>
      <c:valAx>
        <c:axId val="39991168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50000"/>
                  <a:alpha val="70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/>
                  <a:t>Milliseconds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9989248"/>
        <c:crosses val="autoZero"/>
        <c:crossBetween val="midCat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spc="100" baseline="0" dirty="0" smtClean="0"/>
              <a:t>Mean </a:t>
            </a:r>
            <a:r>
              <a:rPr lang="en-GB" spc="100" baseline="0" dirty="0"/>
              <a:t>l</a:t>
            </a:r>
            <a:r>
              <a:rPr lang="en-GB" spc="100" baseline="0" dirty="0" smtClean="0"/>
              <a:t>atency </a:t>
            </a:r>
            <a:r>
              <a:rPr lang="en-GB" spc="100" baseline="0" dirty="0"/>
              <a:t>10 </a:t>
            </a:r>
            <a:r>
              <a:rPr lang="en-GB" spc="100" baseline="0" dirty="0" err="1" smtClean="0"/>
              <a:t>msg</a:t>
            </a:r>
            <a:r>
              <a:rPr lang="en-GB" spc="100" baseline="0" dirty="0" smtClean="0"/>
              <a:t>/sec </a:t>
            </a:r>
            <a:r>
              <a:rPr lang="en-GB" sz="1800" b="1" i="0" u="none" strike="noStrike" spc="100" baseline="0" dirty="0" smtClean="0">
                <a:effectLst/>
              </a:rPr>
              <a:t>(Medium update rate)</a:t>
            </a:r>
            <a:endParaRPr lang="en-GB" spc="100" baseline="0" dirty="0"/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'comp 10'!$B$1</c:f>
              <c:strCache>
                <c:ptCount val="1"/>
                <c:pt idx="0">
                  <c:v>Competitor</c:v>
                </c:pt>
              </c:strCache>
            </c:strRef>
          </c:tx>
          <c:spPr>
            <a:ln>
              <a:solidFill>
                <a:srgbClr val="951231"/>
              </a:solidFill>
            </a:ln>
          </c:spPr>
          <c:marker>
            <c:symbol val="none"/>
          </c:marker>
          <c:xVal>
            <c:numRef>
              <c:f>'comp 10'!$A$2:$A$217</c:f>
              <c:numCache>
                <c:formatCode>General</c:formatCode>
                <c:ptCount val="216"/>
                <c:pt idx="0">
                  <c:v>50</c:v>
                </c:pt>
                <c:pt idx="1">
                  <c:v>100</c:v>
                </c:pt>
                <c:pt idx="2">
                  <c:v>150</c:v>
                </c:pt>
                <c:pt idx="3">
                  <c:v>200</c:v>
                </c:pt>
                <c:pt idx="4">
                  <c:v>250</c:v>
                </c:pt>
                <c:pt idx="5">
                  <c:v>300</c:v>
                </c:pt>
                <c:pt idx="6">
                  <c:v>350</c:v>
                </c:pt>
                <c:pt idx="7">
                  <c:v>400</c:v>
                </c:pt>
                <c:pt idx="8">
                  <c:v>450</c:v>
                </c:pt>
                <c:pt idx="9">
                  <c:v>500</c:v>
                </c:pt>
                <c:pt idx="10">
                  <c:v>550</c:v>
                </c:pt>
                <c:pt idx="11">
                  <c:v>600</c:v>
                </c:pt>
                <c:pt idx="12">
                  <c:v>650</c:v>
                </c:pt>
                <c:pt idx="13">
                  <c:v>700</c:v>
                </c:pt>
                <c:pt idx="14">
                  <c:v>750</c:v>
                </c:pt>
                <c:pt idx="15">
                  <c:v>800</c:v>
                </c:pt>
                <c:pt idx="16">
                  <c:v>850</c:v>
                </c:pt>
                <c:pt idx="17">
                  <c:v>900</c:v>
                </c:pt>
                <c:pt idx="18">
                  <c:v>950</c:v>
                </c:pt>
                <c:pt idx="19">
                  <c:v>1000</c:v>
                </c:pt>
                <c:pt idx="20">
                  <c:v>1050</c:v>
                </c:pt>
                <c:pt idx="21">
                  <c:v>1100</c:v>
                </c:pt>
                <c:pt idx="22">
                  <c:v>1150</c:v>
                </c:pt>
                <c:pt idx="23">
                  <c:v>1200</c:v>
                </c:pt>
                <c:pt idx="24">
                  <c:v>1250</c:v>
                </c:pt>
                <c:pt idx="25">
                  <c:v>1300</c:v>
                </c:pt>
                <c:pt idx="26">
                  <c:v>1350</c:v>
                </c:pt>
                <c:pt idx="27">
                  <c:v>1400</c:v>
                </c:pt>
                <c:pt idx="28">
                  <c:v>1450</c:v>
                </c:pt>
                <c:pt idx="29">
                  <c:v>1500</c:v>
                </c:pt>
                <c:pt idx="30">
                  <c:v>1550</c:v>
                </c:pt>
                <c:pt idx="31">
                  <c:v>1600</c:v>
                </c:pt>
                <c:pt idx="32">
                  <c:v>1650</c:v>
                </c:pt>
                <c:pt idx="33">
                  <c:v>1700</c:v>
                </c:pt>
                <c:pt idx="34">
                  <c:v>1750</c:v>
                </c:pt>
                <c:pt idx="35">
                  <c:v>1800</c:v>
                </c:pt>
                <c:pt idx="36">
                  <c:v>1850</c:v>
                </c:pt>
                <c:pt idx="37">
                  <c:v>1900</c:v>
                </c:pt>
                <c:pt idx="38">
                  <c:v>1950</c:v>
                </c:pt>
                <c:pt idx="39">
                  <c:v>2000</c:v>
                </c:pt>
                <c:pt idx="40">
                  <c:v>2050</c:v>
                </c:pt>
                <c:pt idx="41">
                  <c:v>2100</c:v>
                </c:pt>
                <c:pt idx="42">
                  <c:v>2150</c:v>
                </c:pt>
                <c:pt idx="43">
                  <c:v>2200</c:v>
                </c:pt>
                <c:pt idx="44">
                  <c:v>2250</c:v>
                </c:pt>
                <c:pt idx="45">
                  <c:v>2300</c:v>
                </c:pt>
                <c:pt idx="46">
                  <c:v>2350</c:v>
                </c:pt>
                <c:pt idx="47">
                  <c:v>2400</c:v>
                </c:pt>
                <c:pt idx="48">
                  <c:v>2450</c:v>
                </c:pt>
                <c:pt idx="49">
                  <c:v>2500</c:v>
                </c:pt>
                <c:pt idx="50">
                  <c:v>2550</c:v>
                </c:pt>
                <c:pt idx="51">
                  <c:v>2600</c:v>
                </c:pt>
                <c:pt idx="52">
                  <c:v>2650</c:v>
                </c:pt>
                <c:pt idx="53">
                  <c:v>2700</c:v>
                </c:pt>
                <c:pt idx="54">
                  <c:v>2750</c:v>
                </c:pt>
                <c:pt idx="55">
                  <c:v>2800</c:v>
                </c:pt>
                <c:pt idx="56">
                  <c:v>2850</c:v>
                </c:pt>
                <c:pt idx="57">
                  <c:v>2900</c:v>
                </c:pt>
                <c:pt idx="58">
                  <c:v>2950</c:v>
                </c:pt>
                <c:pt idx="59">
                  <c:v>3000</c:v>
                </c:pt>
                <c:pt idx="60">
                  <c:v>3050</c:v>
                </c:pt>
                <c:pt idx="61">
                  <c:v>3100</c:v>
                </c:pt>
                <c:pt idx="62">
                  <c:v>3150</c:v>
                </c:pt>
                <c:pt idx="63">
                  <c:v>3200</c:v>
                </c:pt>
                <c:pt idx="64">
                  <c:v>3250</c:v>
                </c:pt>
                <c:pt idx="65">
                  <c:v>3300</c:v>
                </c:pt>
                <c:pt idx="66">
                  <c:v>3350</c:v>
                </c:pt>
                <c:pt idx="67">
                  <c:v>3400</c:v>
                </c:pt>
                <c:pt idx="68">
                  <c:v>3450</c:v>
                </c:pt>
                <c:pt idx="69">
                  <c:v>3500</c:v>
                </c:pt>
                <c:pt idx="70">
                  <c:v>3550</c:v>
                </c:pt>
                <c:pt idx="71">
                  <c:v>3600</c:v>
                </c:pt>
                <c:pt idx="72">
                  <c:v>3650</c:v>
                </c:pt>
                <c:pt idx="73">
                  <c:v>3700</c:v>
                </c:pt>
                <c:pt idx="74">
                  <c:v>3750</c:v>
                </c:pt>
                <c:pt idx="75">
                  <c:v>3800</c:v>
                </c:pt>
                <c:pt idx="76">
                  <c:v>3850</c:v>
                </c:pt>
                <c:pt idx="77">
                  <c:v>3900</c:v>
                </c:pt>
                <c:pt idx="78">
                  <c:v>3950</c:v>
                </c:pt>
                <c:pt idx="79">
                  <c:v>4000</c:v>
                </c:pt>
                <c:pt idx="80">
                  <c:v>4050</c:v>
                </c:pt>
                <c:pt idx="81">
                  <c:v>4100</c:v>
                </c:pt>
                <c:pt idx="82">
                  <c:v>4150</c:v>
                </c:pt>
                <c:pt idx="83">
                  <c:v>4200</c:v>
                </c:pt>
                <c:pt idx="84">
                  <c:v>4250</c:v>
                </c:pt>
                <c:pt idx="85">
                  <c:v>4300</c:v>
                </c:pt>
                <c:pt idx="86">
                  <c:v>4350</c:v>
                </c:pt>
                <c:pt idx="87">
                  <c:v>4400</c:v>
                </c:pt>
                <c:pt idx="88">
                  <c:v>4450</c:v>
                </c:pt>
                <c:pt idx="89">
                  <c:v>4500</c:v>
                </c:pt>
                <c:pt idx="90">
                  <c:v>4550</c:v>
                </c:pt>
                <c:pt idx="91">
                  <c:v>4600</c:v>
                </c:pt>
                <c:pt idx="92">
                  <c:v>4650</c:v>
                </c:pt>
                <c:pt idx="93">
                  <c:v>4700</c:v>
                </c:pt>
                <c:pt idx="94">
                  <c:v>4750</c:v>
                </c:pt>
                <c:pt idx="95">
                  <c:v>4800</c:v>
                </c:pt>
                <c:pt idx="96">
                  <c:v>4850</c:v>
                </c:pt>
                <c:pt idx="97">
                  <c:v>4900</c:v>
                </c:pt>
                <c:pt idx="98">
                  <c:v>4950</c:v>
                </c:pt>
                <c:pt idx="99">
                  <c:v>5000</c:v>
                </c:pt>
                <c:pt idx="100">
                  <c:v>5050</c:v>
                </c:pt>
                <c:pt idx="101">
                  <c:v>5100</c:v>
                </c:pt>
                <c:pt idx="102">
                  <c:v>5150</c:v>
                </c:pt>
                <c:pt idx="103">
                  <c:v>5200</c:v>
                </c:pt>
                <c:pt idx="104">
                  <c:v>5250</c:v>
                </c:pt>
                <c:pt idx="105">
                  <c:v>5300</c:v>
                </c:pt>
                <c:pt idx="106">
                  <c:v>5350</c:v>
                </c:pt>
                <c:pt idx="107">
                  <c:v>5400</c:v>
                </c:pt>
                <c:pt idx="108">
                  <c:v>5450</c:v>
                </c:pt>
                <c:pt idx="109">
                  <c:v>5500</c:v>
                </c:pt>
                <c:pt idx="110">
                  <c:v>5550</c:v>
                </c:pt>
                <c:pt idx="111">
                  <c:v>5600</c:v>
                </c:pt>
                <c:pt idx="112">
                  <c:v>5650</c:v>
                </c:pt>
                <c:pt idx="113">
                  <c:v>5700</c:v>
                </c:pt>
                <c:pt idx="114">
                  <c:v>5750</c:v>
                </c:pt>
                <c:pt idx="115">
                  <c:v>5800</c:v>
                </c:pt>
                <c:pt idx="116">
                  <c:v>5850</c:v>
                </c:pt>
                <c:pt idx="117">
                  <c:v>5900</c:v>
                </c:pt>
                <c:pt idx="118">
                  <c:v>5950</c:v>
                </c:pt>
                <c:pt idx="119">
                  <c:v>6000</c:v>
                </c:pt>
                <c:pt idx="120">
                  <c:v>6050</c:v>
                </c:pt>
                <c:pt idx="121">
                  <c:v>6100</c:v>
                </c:pt>
                <c:pt idx="122">
                  <c:v>6150</c:v>
                </c:pt>
                <c:pt idx="123">
                  <c:v>6200</c:v>
                </c:pt>
                <c:pt idx="124">
                  <c:v>6250</c:v>
                </c:pt>
                <c:pt idx="125">
                  <c:v>6300</c:v>
                </c:pt>
                <c:pt idx="126">
                  <c:v>6350</c:v>
                </c:pt>
                <c:pt idx="127">
                  <c:v>6400</c:v>
                </c:pt>
                <c:pt idx="128">
                  <c:v>6450</c:v>
                </c:pt>
                <c:pt idx="129">
                  <c:v>6500</c:v>
                </c:pt>
                <c:pt idx="130">
                  <c:v>6550</c:v>
                </c:pt>
                <c:pt idx="131">
                  <c:v>6600</c:v>
                </c:pt>
                <c:pt idx="132">
                  <c:v>6650</c:v>
                </c:pt>
                <c:pt idx="133">
                  <c:v>6700</c:v>
                </c:pt>
                <c:pt idx="134">
                  <c:v>6750</c:v>
                </c:pt>
                <c:pt idx="135">
                  <c:v>6800</c:v>
                </c:pt>
                <c:pt idx="136">
                  <c:v>6850</c:v>
                </c:pt>
                <c:pt idx="137">
                  <c:v>6900</c:v>
                </c:pt>
                <c:pt idx="138">
                  <c:v>6950</c:v>
                </c:pt>
                <c:pt idx="139">
                  <c:v>7000</c:v>
                </c:pt>
                <c:pt idx="140">
                  <c:v>7050</c:v>
                </c:pt>
                <c:pt idx="141">
                  <c:v>7100</c:v>
                </c:pt>
                <c:pt idx="142">
                  <c:v>7150</c:v>
                </c:pt>
                <c:pt idx="143">
                  <c:v>7200</c:v>
                </c:pt>
                <c:pt idx="144">
                  <c:v>7250</c:v>
                </c:pt>
                <c:pt idx="145">
                  <c:v>7300</c:v>
                </c:pt>
                <c:pt idx="146">
                  <c:v>7350</c:v>
                </c:pt>
                <c:pt idx="147">
                  <c:v>7400</c:v>
                </c:pt>
                <c:pt idx="148">
                  <c:v>7450</c:v>
                </c:pt>
                <c:pt idx="149">
                  <c:v>7500</c:v>
                </c:pt>
                <c:pt idx="150">
                  <c:v>7550</c:v>
                </c:pt>
                <c:pt idx="151">
                  <c:v>7600</c:v>
                </c:pt>
                <c:pt idx="152">
                  <c:v>7650</c:v>
                </c:pt>
                <c:pt idx="153">
                  <c:v>7700</c:v>
                </c:pt>
                <c:pt idx="154">
                  <c:v>7750</c:v>
                </c:pt>
                <c:pt idx="155">
                  <c:v>7800</c:v>
                </c:pt>
                <c:pt idx="156">
                  <c:v>7850</c:v>
                </c:pt>
                <c:pt idx="157">
                  <c:v>7900</c:v>
                </c:pt>
                <c:pt idx="158">
                  <c:v>7950</c:v>
                </c:pt>
                <c:pt idx="159">
                  <c:v>8000</c:v>
                </c:pt>
                <c:pt idx="160">
                  <c:v>8050</c:v>
                </c:pt>
                <c:pt idx="161">
                  <c:v>8100</c:v>
                </c:pt>
                <c:pt idx="162">
                  <c:v>8150</c:v>
                </c:pt>
                <c:pt idx="163">
                  <c:v>8200</c:v>
                </c:pt>
                <c:pt idx="164">
                  <c:v>8250</c:v>
                </c:pt>
                <c:pt idx="165">
                  <c:v>8300</c:v>
                </c:pt>
                <c:pt idx="166">
                  <c:v>8350</c:v>
                </c:pt>
                <c:pt idx="167">
                  <c:v>8400</c:v>
                </c:pt>
                <c:pt idx="168">
                  <c:v>8450</c:v>
                </c:pt>
                <c:pt idx="169">
                  <c:v>8500</c:v>
                </c:pt>
                <c:pt idx="170">
                  <c:v>8550</c:v>
                </c:pt>
                <c:pt idx="171">
                  <c:v>8600</c:v>
                </c:pt>
                <c:pt idx="172">
                  <c:v>8650</c:v>
                </c:pt>
                <c:pt idx="173">
                  <c:v>8700</c:v>
                </c:pt>
                <c:pt idx="174">
                  <c:v>8750</c:v>
                </c:pt>
                <c:pt idx="175">
                  <c:v>8800</c:v>
                </c:pt>
                <c:pt idx="176">
                  <c:v>8850</c:v>
                </c:pt>
                <c:pt idx="177">
                  <c:v>8900</c:v>
                </c:pt>
                <c:pt idx="178">
                  <c:v>8950</c:v>
                </c:pt>
                <c:pt idx="179">
                  <c:v>9000</c:v>
                </c:pt>
                <c:pt idx="180">
                  <c:v>9050</c:v>
                </c:pt>
                <c:pt idx="181">
                  <c:v>9100</c:v>
                </c:pt>
                <c:pt idx="182">
                  <c:v>9150</c:v>
                </c:pt>
                <c:pt idx="183">
                  <c:v>9200</c:v>
                </c:pt>
                <c:pt idx="184">
                  <c:v>9250</c:v>
                </c:pt>
                <c:pt idx="185">
                  <c:v>9300</c:v>
                </c:pt>
                <c:pt idx="186">
                  <c:v>9350</c:v>
                </c:pt>
                <c:pt idx="187">
                  <c:v>9400</c:v>
                </c:pt>
                <c:pt idx="188">
                  <c:v>9450</c:v>
                </c:pt>
                <c:pt idx="189">
                  <c:v>9500</c:v>
                </c:pt>
                <c:pt idx="190">
                  <c:v>9550</c:v>
                </c:pt>
                <c:pt idx="191">
                  <c:v>9600</c:v>
                </c:pt>
                <c:pt idx="192">
                  <c:v>9650</c:v>
                </c:pt>
                <c:pt idx="193">
                  <c:v>9700</c:v>
                </c:pt>
                <c:pt idx="194">
                  <c:v>9750</c:v>
                </c:pt>
                <c:pt idx="195">
                  <c:v>9800</c:v>
                </c:pt>
                <c:pt idx="196">
                  <c:v>9850</c:v>
                </c:pt>
                <c:pt idx="197">
                  <c:v>9900</c:v>
                </c:pt>
                <c:pt idx="198">
                  <c:v>9950</c:v>
                </c:pt>
                <c:pt idx="199">
                  <c:v>10000</c:v>
                </c:pt>
                <c:pt idx="200">
                  <c:v>10050</c:v>
                </c:pt>
                <c:pt idx="201">
                  <c:v>10100</c:v>
                </c:pt>
                <c:pt idx="202">
                  <c:v>10150</c:v>
                </c:pt>
                <c:pt idx="203">
                  <c:v>10200</c:v>
                </c:pt>
                <c:pt idx="204">
                  <c:v>10250</c:v>
                </c:pt>
                <c:pt idx="205">
                  <c:v>10300</c:v>
                </c:pt>
                <c:pt idx="206">
                  <c:v>10350</c:v>
                </c:pt>
                <c:pt idx="207">
                  <c:v>10400</c:v>
                </c:pt>
                <c:pt idx="208">
                  <c:v>10450</c:v>
                </c:pt>
                <c:pt idx="209">
                  <c:v>10500</c:v>
                </c:pt>
                <c:pt idx="210">
                  <c:v>10550</c:v>
                </c:pt>
                <c:pt idx="211">
                  <c:v>10600</c:v>
                </c:pt>
                <c:pt idx="212">
                  <c:v>10650</c:v>
                </c:pt>
                <c:pt idx="213">
                  <c:v>10700</c:v>
                </c:pt>
                <c:pt idx="214">
                  <c:v>10750</c:v>
                </c:pt>
                <c:pt idx="215">
                  <c:v>10800</c:v>
                </c:pt>
              </c:numCache>
            </c:numRef>
          </c:xVal>
          <c:yVal>
            <c:numRef>
              <c:f>'comp 10'!$B$2:$B$217</c:f>
              <c:numCache>
                <c:formatCode>General</c:formatCode>
                <c:ptCount val="216"/>
                <c:pt idx="0">
                  <c:v>1.629</c:v>
                </c:pt>
                <c:pt idx="1">
                  <c:v>1.63</c:v>
                </c:pt>
                <c:pt idx="2">
                  <c:v>1.7470000000000001</c:v>
                </c:pt>
                <c:pt idx="3">
                  <c:v>1.7050000000000001</c:v>
                </c:pt>
                <c:pt idx="4">
                  <c:v>1.8260000000000001</c:v>
                </c:pt>
                <c:pt idx="5">
                  <c:v>4.88</c:v>
                </c:pt>
                <c:pt idx="6">
                  <c:v>1.829</c:v>
                </c:pt>
                <c:pt idx="7">
                  <c:v>1.74</c:v>
                </c:pt>
                <c:pt idx="8">
                  <c:v>1.819</c:v>
                </c:pt>
                <c:pt idx="9">
                  <c:v>1.806</c:v>
                </c:pt>
                <c:pt idx="10">
                  <c:v>1.8460000000000001</c:v>
                </c:pt>
                <c:pt idx="11">
                  <c:v>1.82</c:v>
                </c:pt>
                <c:pt idx="12">
                  <c:v>1.94</c:v>
                </c:pt>
                <c:pt idx="13">
                  <c:v>1.909</c:v>
                </c:pt>
                <c:pt idx="14">
                  <c:v>2.0150000000000001</c:v>
                </c:pt>
                <c:pt idx="15">
                  <c:v>1.9510000000000001</c:v>
                </c:pt>
                <c:pt idx="16">
                  <c:v>2.0350000000000001</c:v>
                </c:pt>
                <c:pt idx="17">
                  <c:v>2.0590000000000002</c:v>
                </c:pt>
                <c:pt idx="18">
                  <c:v>2.0670000000000002</c:v>
                </c:pt>
                <c:pt idx="19">
                  <c:v>2.1320000000000001</c:v>
                </c:pt>
                <c:pt idx="20">
                  <c:v>2.117</c:v>
                </c:pt>
                <c:pt idx="21">
                  <c:v>2.17</c:v>
                </c:pt>
                <c:pt idx="22">
                  <c:v>2.2189999999999999</c:v>
                </c:pt>
                <c:pt idx="23">
                  <c:v>2.2250000000000001</c:v>
                </c:pt>
                <c:pt idx="24">
                  <c:v>2.2629999999999999</c:v>
                </c:pt>
                <c:pt idx="25">
                  <c:v>3.8499999999999992</c:v>
                </c:pt>
                <c:pt idx="26">
                  <c:v>2.3169999999999971</c:v>
                </c:pt>
                <c:pt idx="27">
                  <c:v>2.3580000000000001</c:v>
                </c:pt>
                <c:pt idx="28">
                  <c:v>2.3849999999999998</c:v>
                </c:pt>
                <c:pt idx="29">
                  <c:v>2.392999999999998</c:v>
                </c:pt>
                <c:pt idx="30">
                  <c:v>2.4919999999999991</c:v>
                </c:pt>
                <c:pt idx="31">
                  <c:v>2.524</c:v>
                </c:pt>
                <c:pt idx="32">
                  <c:v>2.3610000000000002</c:v>
                </c:pt>
                <c:pt idx="33">
                  <c:v>2.4220000000000002</c:v>
                </c:pt>
                <c:pt idx="34">
                  <c:v>4.4260000000000002</c:v>
                </c:pt>
                <c:pt idx="35">
                  <c:v>2.472999999999999</c:v>
                </c:pt>
                <c:pt idx="36">
                  <c:v>2.46</c:v>
                </c:pt>
                <c:pt idx="37">
                  <c:v>2.5139999999999998</c:v>
                </c:pt>
                <c:pt idx="38">
                  <c:v>2.54</c:v>
                </c:pt>
                <c:pt idx="39">
                  <c:v>2.625</c:v>
                </c:pt>
                <c:pt idx="40">
                  <c:v>2.653</c:v>
                </c:pt>
                <c:pt idx="41">
                  <c:v>2.6139999999999999</c:v>
                </c:pt>
                <c:pt idx="42">
                  <c:v>3.7639999999999998</c:v>
                </c:pt>
                <c:pt idx="43">
                  <c:v>2.694</c:v>
                </c:pt>
                <c:pt idx="44">
                  <c:v>2.7349999999999999</c:v>
                </c:pt>
                <c:pt idx="45">
                  <c:v>2.8090000000000002</c:v>
                </c:pt>
                <c:pt idx="46">
                  <c:v>2.5489999999999999</c:v>
                </c:pt>
                <c:pt idx="47">
                  <c:v>2.827</c:v>
                </c:pt>
                <c:pt idx="48">
                  <c:v>2.8159999999999981</c:v>
                </c:pt>
                <c:pt idx="49">
                  <c:v>2.8450000000000002</c:v>
                </c:pt>
                <c:pt idx="50">
                  <c:v>2.89</c:v>
                </c:pt>
                <c:pt idx="51">
                  <c:v>2.5870000000000002</c:v>
                </c:pt>
                <c:pt idx="52">
                  <c:v>2.8879999999999999</c:v>
                </c:pt>
                <c:pt idx="53">
                  <c:v>2.6949999999999998</c:v>
                </c:pt>
                <c:pt idx="54">
                  <c:v>2.9820000000000002</c:v>
                </c:pt>
                <c:pt idx="55">
                  <c:v>3.2189999999999999</c:v>
                </c:pt>
                <c:pt idx="56">
                  <c:v>6.1219999999999946</c:v>
                </c:pt>
                <c:pt idx="57">
                  <c:v>3.0739999999999998</c:v>
                </c:pt>
                <c:pt idx="58">
                  <c:v>3.1030000000000002</c:v>
                </c:pt>
                <c:pt idx="59">
                  <c:v>3.0990000000000002</c:v>
                </c:pt>
                <c:pt idx="60">
                  <c:v>3.0619999999999998</c:v>
                </c:pt>
                <c:pt idx="61">
                  <c:v>3.032999999999999</c:v>
                </c:pt>
                <c:pt idx="62">
                  <c:v>3.2069999999999999</c:v>
                </c:pt>
                <c:pt idx="63">
                  <c:v>5.3929999999999936</c:v>
                </c:pt>
                <c:pt idx="64">
                  <c:v>3.3639999999999999</c:v>
                </c:pt>
                <c:pt idx="65">
                  <c:v>3.1779999999999999</c:v>
                </c:pt>
                <c:pt idx="66">
                  <c:v>3.1960000000000002</c:v>
                </c:pt>
                <c:pt idx="67">
                  <c:v>3.3479999999999999</c:v>
                </c:pt>
                <c:pt idx="68">
                  <c:v>3.2410000000000001</c:v>
                </c:pt>
                <c:pt idx="69">
                  <c:v>3.4519999999999991</c:v>
                </c:pt>
                <c:pt idx="70">
                  <c:v>3.516999999999999</c:v>
                </c:pt>
                <c:pt idx="71">
                  <c:v>5.8559999999999937</c:v>
                </c:pt>
                <c:pt idx="72">
                  <c:v>6.4770000000000003</c:v>
                </c:pt>
                <c:pt idx="73">
                  <c:v>3.383</c:v>
                </c:pt>
                <c:pt idx="74">
                  <c:v>3.391999999999999</c:v>
                </c:pt>
                <c:pt idx="75">
                  <c:v>7.4119999999999999</c:v>
                </c:pt>
                <c:pt idx="76">
                  <c:v>3.504</c:v>
                </c:pt>
                <c:pt idx="77">
                  <c:v>3.4670000000000001</c:v>
                </c:pt>
                <c:pt idx="78">
                  <c:v>3.8389999999999991</c:v>
                </c:pt>
                <c:pt idx="79">
                  <c:v>3.5350000000000001</c:v>
                </c:pt>
                <c:pt idx="80">
                  <c:v>5.8869999999999996</c:v>
                </c:pt>
                <c:pt idx="81">
                  <c:v>3.7349999999999999</c:v>
                </c:pt>
                <c:pt idx="82">
                  <c:v>3.7040000000000002</c:v>
                </c:pt>
                <c:pt idx="83">
                  <c:v>3.6309999999999998</c:v>
                </c:pt>
                <c:pt idx="84">
                  <c:v>3.8069999999999991</c:v>
                </c:pt>
                <c:pt idx="85">
                  <c:v>3.74</c:v>
                </c:pt>
                <c:pt idx="86">
                  <c:v>3.9389999999999992</c:v>
                </c:pt>
                <c:pt idx="87">
                  <c:v>3.798</c:v>
                </c:pt>
                <c:pt idx="88">
                  <c:v>6.8319999999999999</c:v>
                </c:pt>
                <c:pt idx="89">
                  <c:v>3.867</c:v>
                </c:pt>
                <c:pt idx="90">
                  <c:v>3.8389999999999991</c:v>
                </c:pt>
                <c:pt idx="91">
                  <c:v>3.8559999999999981</c:v>
                </c:pt>
                <c:pt idx="92">
                  <c:v>4.0169999999999986</c:v>
                </c:pt>
                <c:pt idx="93">
                  <c:v>6.2320000000000002</c:v>
                </c:pt>
                <c:pt idx="94">
                  <c:v>4.3639999999999937</c:v>
                </c:pt>
                <c:pt idx="95">
                  <c:v>4.0289999999999946</c:v>
                </c:pt>
                <c:pt idx="96">
                  <c:v>4.1039999999999974</c:v>
                </c:pt>
                <c:pt idx="97">
                  <c:v>8.2200000000000006</c:v>
                </c:pt>
                <c:pt idx="98">
                  <c:v>4.0190000000000001</c:v>
                </c:pt>
                <c:pt idx="99">
                  <c:v>4.0750000000000002</c:v>
                </c:pt>
                <c:pt idx="100">
                  <c:v>4.1569999999999956</c:v>
                </c:pt>
                <c:pt idx="101">
                  <c:v>4.1619999999999946</c:v>
                </c:pt>
                <c:pt idx="102">
                  <c:v>10.618</c:v>
                </c:pt>
                <c:pt idx="103">
                  <c:v>4.2809999999999997</c:v>
                </c:pt>
                <c:pt idx="104">
                  <c:v>4.5629999999999944</c:v>
                </c:pt>
                <c:pt idx="105">
                  <c:v>4.41</c:v>
                </c:pt>
                <c:pt idx="106">
                  <c:v>4.383</c:v>
                </c:pt>
                <c:pt idx="107">
                  <c:v>4.3490000000000002</c:v>
                </c:pt>
                <c:pt idx="108">
                  <c:v>10.398</c:v>
                </c:pt>
                <c:pt idx="109">
                  <c:v>4.5430000000000001</c:v>
                </c:pt>
                <c:pt idx="110">
                  <c:v>4.5129999999999946</c:v>
                </c:pt>
                <c:pt idx="111">
                  <c:v>7.57</c:v>
                </c:pt>
                <c:pt idx="112">
                  <c:v>4.5599999999999996</c:v>
                </c:pt>
                <c:pt idx="113">
                  <c:v>4.7030000000000003</c:v>
                </c:pt>
                <c:pt idx="114">
                  <c:v>10.433999999999999</c:v>
                </c:pt>
                <c:pt idx="115">
                  <c:v>4.343</c:v>
                </c:pt>
                <c:pt idx="116">
                  <c:v>4.3479999999999936</c:v>
                </c:pt>
                <c:pt idx="117">
                  <c:v>4.9279999999999946</c:v>
                </c:pt>
                <c:pt idx="118">
                  <c:v>4.9690000000000003</c:v>
                </c:pt>
                <c:pt idx="119">
                  <c:v>4.8719999999999999</c:v>
                </c:pt>
                <c:pt idx="120">
                  <c:v>5.1429999999999936</c:v>
                </c:pt>
                <c:pt idx="121">
                  <c:v>5.0679999999999943</c:v>
                </c:pt>
                <c:pt idx="122">
                  <c:v>5.0030000000000001</c:v>
                </c:pt>
                <c:pt idx="123">
                  <c:v>12.513999999999999</c:v>
                </c:pt>
                <c:pt idx="124">
                  <c:v>5.3159999999999936</c:v>
                </c:pt>
                <c:pt idx="125">
                  <c:v>19.053000000000001</c:v>
                </c:pt>
                <c:pt idx="126">
                  <c:v>5.2050000000000001</c:v>
                </c:pt>
                <c:pt idx="127">
                  <c:v>5.3259999999999943</c:v>
                </c:pt>
                <c:pt idx="128">
                  <c:v>5.3169999999999966</c:v>
                </c:pt>
                <c:pt idx="129">
                  <c:v>5.3380000000000001</c:v>
                </c:pt>
                <c:pt idx="130">
                  <c:v>5.3159999999999936</c:v>
                </c:pt>
                <c:pt idx="131">
                  <c:v>5.3860000000000001</c:v>
                </c:pt>
                <c:pt idx="132">
                  <c:v>5.4770000000000003</c:v>
                </c:pt>
                <c:pt idx="133">
                  <c:v>12.813000000000001</c:v>
                </c:pt>
                <c:pt idx="134">
                  <c:v>5.4749999999999996</c:v>
                </c:pt>
                <c:pt idx="135">
                  <c:v>12.992000000000001</c:v>
                </c:pt>
                <c:pt idx="136">
                  <c:v>5.6029999999999944</c:v>
                </c:pt>
                <c:pt idx="137">
                  <c:v>5.6779999999999946</c:v>
                </c:pt>
                <c:pt idx="138">
                  <c:v>16.218</c:v>
                </c:pt>
                <c:pt idx="139">
                  <c:v>5.88</c:v>
                </c:pt>
                <c:pt idx="140">
                  <c:v>5.7809999999999997</c:v>
                </c:pt>
                <c:pt idx="141">
                  <c:v>11.679</c:v>
                </c:pt>
                <c:pt idx="142">
                  <c:v>5.8579999999999943</c:v>
                </c:pt>
                <c:pt idx="143">
                  <c:v>5.9329999999999998</c:v>
                </c:pt>
                <c:pt idx="144">
                  <c:v>5.9850000000000003</c:v>
                </c:pt>
                <c:pt idx="145">
                  <c:v>6.016</c:v>
                </c:pt>
                <c:pt idx="146">
                  <c:v>6.0219999999999976</c:v>
                </c:pt>
                <c:pt idx="147">
                  <c:v>6.0720000000000001</c:v>
                </c:pt>
                <c:pt idx="148">
                  <c:v>5.9630000000000001</c:v>
                </c:pt>
                <c:pt idx="149">
                  <c:v>6.101</c:v>
                </c:pt>
                <c:pt idx="150">
                  <c:v>6.48</c:v>
                </c:pt>
                <c:pt idx="151">
                  <c:v>5.968</c:v>
                </c:pt>
                <c:pt idx="152">
                  <c:v>6.1449999999999942</c:v>
                </c:pt>
                <c:pt idx="153">
                  <c:v>6.3449999999999944</c:v>
                </c:pt>
                <c:pt idx="154">
                  <c:v>6.6959999999999944</c:v>
                </c:pt>
                <c:pt idx="155">
                  <c:v>6.6509999999999936</c:v>
                </c:pt>
                <c:pt idx="156">
                  <c:v>6.4480000000000004</c:v>
                </c:pt>
                <c:pt idx="157">
                  <c:v>7.0190000000000001</c:v>
                </c:pt>
                <c:pt idx="158">
                  <c:v>10.419</c:v>
                </c:pt>
                <c:pt idx="159">
                  <c:v>7.0129999999999946</c:v>
                </c:pt>
                <c:pt idx="160">
                  <c:v>6.6159999999999943</c:v>
                </c:pt>
                <c:pt idx="161">
                  <c:v>6.7309999999999999</c:v>
                </c:pt>
                <c:pt idx="162">
                  <c:v>6.9290000000000003</c:v>
                </c:pt>
                <c:pt idx="163">
                  <c:v>6.593</c:v>
                </c:pt>
                <c:pt idx="164">
                  <c:v>7.0569999999999986</c:v>
                </c:pt>
                <c:pt idx="165">
                  <c:v>7.3129999999999944</c:v>
                </c:pt>
                <c:pt idx="166">
                  <c:v>7.0090000000000003</c:v>
                </c:pt>
                <c:pt idx="167">
                  <c:v>7.383</c:v>
                </c:pt>
                <c:pt idx="168">
                  <c:v>29.347999999999999</c:v>
                </c:pt>
                <c:pt idx="169">
                  <c:v>7.7770000000000001</c:v>
                </c:pt>
                <c:pt idx="170">
                  <c:v>7.3609999999999944</c:v>
                </c:pt>
                <c:pt idx="171">
                  <c:v>6.7039999999999997</c:v>
                </c:pt>
                <c:pt idx="172">
                  <c:v>7.7050000000000001</c:v>
                </c:pt>
                <c:pt idx="173">
                  <c:v>8.1319999999999997</c:v>
                </c:pt>
                <c:pt idx="174">
                  <c:v>23.734000000000009</c:v>
                </c:pt>
                <c:pt idx="175">
                  <c:v>7.1159999999999943</c:v>
                </c:pt>
                <c:pt idx="176">
                  <c:v>7.3</c:v>
                </c:pt>
                <c:pt idx="177">
                  <c:v>8.2540000000000013</c:v>
                </c:pt>
                <c:pt idx="178">
                  <c:v>7.4770000000000003</c:v>
                </c:pt>
                <c:pt idx="179">
                  <c:v>8.0350000000000001</c:v>
                </c:pt>
                <c:pt idx="180">
                  <c:v>9.1140000000000008</c:v>
                </c:pt>
                <c:pt idx="181">
                  <c:v>8.3720000000000052</c:v>
                </c:pt>
                <c:pt idx="182">
                  <c:v>27.893000000000001</c:v>
                </c:pt>
                <c:pt idx="183">
                  <c:v>8.202</c:v>
                </c:pt>
                <c:pt idx="184">
                  <c:v>8.3540000000000028</c:v>
                </c:pt>
                <c:pt idx="185">
                  <c:v>31.97</c:v>
                </c:pt>
                <c:pt idx="186">
                  <c:v>8.8570000000000046</c:v>
                </c:pt>
                <c:pt idx="187">
                  <c:v>9.202</c:v>
                </c:pt>
                <c:pt idx="188">
                  <c:v>10.617000000000001</c:v>
                </c:pt>
                <c:pt idx="189">
                  <c:v>9.8360000000000003</c:v>
                </c:pt>
                <c:pt idx="190">
                  <c:v>10.404</c:v>
                </c:pt>
                <c:pt idx="191">
                  <c:v>13.17</c:v>
                </c:pt>
                <c:pt idx="192">
                  <c:v>9.532</c:v>
                </c:pt>
                <c:pt idx="193">
                  <c:v>13.398</c:v>
                </c:pt>
                <c:pt idx="194">
                  <c:v>11.156000000000001</c:v>
                </c:pt>
                <c:pt idx="195">
                  <c:v>12.967000000000001</c:v>
                </c:pt>
                <c:pt idx="196">
                  <c:v>10.605</c:v>
                </c:pt>
                <c:pt idx="197">
                  <c:v>9.5120000000000005</c:v>
                </c:pt>
                <c:pt idx="198">
                  <c:v>13.842000000000001</c:v>
                </c:pt>
                <c:pt idx="199">
                  <c:v>12.012</c:v>
                </c:pt>
                <c:pt idx="200">
                  <c:v>24.78799999999999</c:v>
                </c:pt>
                <c:pt idx="201">
                  <c:v>12.516999999999999</c:v>
                </c:pt>
                <c:pt idx="202">
                  <c:v>10.763999999999999</c:v>
                </c:pt>
                <c:pt idx="203">
                  <c:v>12.824</c:v>
                </c:pt>
                <c:pt idx="204">
                  <c:v>10.262</c:v>
                </c:pt>
                <c:pt idx="205">
                  <c:v>14.271000000000001</c:v>
                </c:pt>
                <c:pt idx="206">
                  <c:v>15.114000000000001</c:v>
                </c:pt>
                <c:pt idx="207">
                  <c:v>20.495999999999981</c:v>
                </c:pt>
                <c:pt idx="208">
                  <c:v>11.705</c:v>
                </c:pt>
                <c:pt idx="209">
                  <c:v>10.973000000000001</c:v>
                </c:pt>
                <c:pt idx="210">
                  <c:v>35.291000000000011</c:v>
                </c:pt>
                <c:pt idx="211">
                  <c:v>11.548</c:v>
                </c:pt>
                <c:pt idx="212">
                  <c:v>10.81</c:v>
                </c:pt>
                <c:pt idx="213">
                  <c:v>12.102</c:v>
                </c:pt>
                <c:pt idx="214">
                  <c:v>11.211</c:v>
                </c:pt>
                <c:pt idx="215">
                  <c:v>12.407999999999999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'lib 10'!$B$1</c:f>
              <c:strCache>
                <c:ptCount val="1"/>
                <c:pt idx="0">
                  <c:v>Liberator</c:v>
                </c:pt>
              </c:strCache>
            </c:strRef>
          </c:tx>
          <c:spPr>
            <a:ln>
              <a:solidFill>
                <a:srgbClr val="285C24"/>
              </a:solidFill>
            </a:ln>
          </c:spPr>
          <c:marker>
            <c:symbol val="none"/>
          </c:marker>
          <c:xVal>
            <c:numRef>
              <c:f>'lib 10'!$A$2:$A$45</c:f>
              <c:numCache>
                <c:formatCode>General</c:formatCode>
                <c:ptCount val="44"/>
                <c:pt idx="0">
                  <c:v>1000</c:v>
                </c:pt>
                <c:pt idx="1">
                  <c:v>2000</c:v>
                </c:pt>
                <c:pt idx="2">
                  <c:v>3000</c:v>
                </c:pt>
                <c:pt idx="3">
                  <c:v>4000</c:v>
                </c:pt>
                <c:pt idx="4">
                  <c:v>5000</c:v>
                </c:pt>
                <c:pt idx="5">
                  <c:v>6000</c:v>
                </c:pt>
                <c:pt idx="6">
                  <c:v>7000</c:v>
                </c:pt>
                <c:pt idx="7">
                  <c:v>8000</c:v>
                </c:pt>
                <c:pt idx="8">
                  <c:v>9000</c:v>
                </c:pt>
                <c:pt idx="9">
                  <c:v>10000</c:v>
                </c:pt>
                <c:pt idx="10">
                  <c:v>11000</c:v>
                </c:pt>
                <c:pt idx="11">
                  <c:v>12000</c:v>
                </c:pt>
                <c:pt idx="12">
                  <c:v>13000</c:v>
                </c:pt>
                <c:pt idx="13">
                  <c:v>14000</c:v>
                </c:pt>
                <c:pt idx="14">
                  <c:v>15000</c:v>
                </c:pt>
                <c:pt idx="15">
                  <c:v>16000</c:v>
                </c:pt>
                <c:pt idx="16">
                  <c:v>17000</c:v>
                </c:pt>
                <c:pt idx="17">
                  <c:v>18000</c:v>
                </c:pt>
                <c:pt idx="18">
                  <c:v>19000</c:v>
                </c:pt>
                <c:pt idx="19">
                  <c:v>20000</c:v>
                </c:pt>
                <c:pt idx="20">
                  <c:v>21000</c:v>
                </c:pt>
                <c:pt idx="21">
                  <c:v>22000</c:v>
                </c:pt>
                <c:pt idx="22">
                  <c:v>23000</c:v>
                </c:pt>
                <c:pt idx="23">
                  <c:v>24000</c:v>
                </c:pt>
                <c:pt idx="24">
                  <c:v>25000</c:v>
                </c:pt>
                <c:pt idx="25">
                  <c:v>26000</c:v>
                </c:pt>
                <c:pt idx="26">
                  <c:v>27000</c:v>
                </c:pt>
                <c:pt idx="27">
                  <c:v>28000</c:v>
                </c:pt>
                <c:pt idx="28">
                  <c:v>29000</c:v>
                </c:pt>
                <c:pt idx="29">
                  <c:v>30000</c:v>
                </c:pt>
                <c:pt idx="30">
                  <c:v>31000</c:v>
                </c:pt>
                <c:pt idx="31">
                  <c:v>32000</c:v>
                </c:pt>
                <c:pt idx="32">
                  <c:v>33000</c:v>
                </c:pt>
                <c:pt idx="33">
                  <c:v>34000</c:v>
                </c:pt>
                <c:pt idx="34">
                  <c:v>35000</c:v>
                </c:pt>
                <c:pt idx="35">
                  <c:v>36000</c:v>
                </c:pt>
                <c:pt idx="36">
                  <c:v>37000</c:v>
                </c:pt>
                <c:pt idx="37">
                  <c:v>38000</c:v>
                </c:pt>
                <c:pt idx="38">
                  <c:v>39000</c:v>
                </c:pt>
                <c:pt idx="39">
                  <c:v>40000</c:v>
                </c:pt>
                <c:pt idx="40">
                  <c:v>41000</c:v>
                </c:pt>
                <c:pt idx="41">
                  <c:v>42000</c:v>
                </c:pt>
                <c:pt idx="42">
                  <c:v>43000</c:v>
                </c:pt>
                <c:pt idx="43">
                  <c:v>44000</c:v>
                </c:pt>
              </c:numCache>
            </c:numRef>
          </c:xVal>
          <c:yVal>
            <c:numRef>
              <c:f>'lib 10'!$B$2:$B$45</c:f>
              <c:numCache>
                <c:formatCode>General</c:formatCode>
                <c:ptCount val="44"/>
                <c:pt idx="0">
                  <c:v>0.83</c:v>
                </c:pt>
                <c:pt idx="1">
                  <c:v>1.004</c:v>
                </c:pt>
                <c:pt idx="2">
                  <c:v>1.1910000000000001</c:v>
                </c:pt>
                <c:pt idx="3">
                  <c:v>1.369</c:v>
                </c:pt>
                <c:pt idx="4">
                  <c:v>1.512</c:v>
                </c:pt>
                <c:pt idx="5">
                  <c:v>1.552999999999999</c:v>
                </c:pt>
                <c:pt idx="6">
                  <c:v>1.673999999999999</c:v>
                </c:pt>
                <c:pt idx="7">
                  <c:v>1.772999999999999</c:v>
                </c:pt>
                <c:pt idx="8">
                  <c:v>1.887</c:v>
                </c:pt>
                <c:pt idx="9">
                  <c:v>1.85</c:v>
                </c:pt>
                <c:pt idx="10">
                  <c:v>1.88</c:v>
                </c:pt>
                <c:pt idx="11">
                  <c:v>2.0230000000000001</c:v>
                </c:pt>
                <c:pt idx="12">
                  <c:v>2.093</c:v>
                </c:pt>
                <c:pt idx="13">
                  <c:v>2.23</c:v>
                </c:pt>
                <c:pt idx="14">
                  <c:v>2.2949999999999999</c:v>
                </c:pt>
                <c:pt idx="15">
                  <c:v>2.392999999999998</c:v>
                </c:pt>
                <c:pt idx="16">
                  <c:v>2.468</c:v>
                </c:pt>
                <c:pt idx="17">
                  <c:v>2.5959999999999992</c:v>
                </c:pt>
                <c:pt idx="18">
                  <c:v>2.74</c:v>
                </c:pt>
                <c:pt idx="19">
                  <c:v>2.9020000000000001</c:v>
                </c:pt>
                <c:pt idx="20">
                  <c:v>3.0049999999999999</c:v>
                </c:pt>
                <c:pt idx="21">
                  <c:v>3.1920000000000002</c:v>
                </c:pt>
                <c:pt idx="22">
                  <c:v>3.2789999999999999</c:v>
                </c:pt>
                <c:pt idx="23">
                  <c:v>3.472999999999999</c:v>
                </c:pt>
                <c:pt idx="24">
                  <c:v>3.504</c:v>
                </c:pt>
                <c:pt idx="25">
                  <c:v>3.7629999999999999</c:v>
                </c:pt>
                <c:pt idx="26">
                  <c:v>3.912999999999998</c:v>
                </c:pt>
                <c:pt idx="27">
                  <c:v>3.9820000000000002</c:v>
                </c:pt>
                <c:pt idx="28">
                  <c:v>4.21</c:v>
                </c:pt>
                <c:pt idx="29">
                  <c:v>4.298</c:v>
                </c:pt>
                <c:pt idx="30">
                  <c:v>4.5209999999999946</c:v>
                </c:pt>
                <c:pt idx="31">
                  <c:v>4.4400000000000004</c:v>
                </c:pt>
                <c:pt idx="32">
                  <c:v>4.7489999999999997</c:v>
                </c:pt>
                <c:pt idx="33">
                  <c:v>4.8599999999999977</c:v>
                </c:pt>
                <c:pt idx="34">
                  <c:v>4.9560000000000004</c:v>
                </c:pt>
                <c:pt idx="35">
                  <c:v>5.0780000000000003</c:v>
                </c:pt>
                <c:pt idx="36">
                  <c:v>5.1199999999999974</c:v>
                </c:pt>
                <c:pt idx="37">
                  <c:v>5.24</c:v>
                </c:pt>
                <c:pt idx="38">
                  <c:v>5.6259999999999941</c:v>
                </c:pt>
                <c:pt idx="39">
                  <c:v>5.6419999999999977</c:v>
                </c:pt>
                <c:pt idx="40">
                  <c:v>6.5279999999999943</c:v>
                </c:pt>
                <c:pt idx="41">
                  <c:v>7.3679999999999941</c:v>
                </c:pt>
                <c:pt idx="42">
                  <c:v>7.9239999999999986</c:v>
                </c:pt>
                <c:pt idx="43">
                  <c:v>10.054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025472"/>
        <c:axId val="40650240"/>
      </c:scatterChart>
      <c:valAx>
        <c:axId val="40025472"/>
        <c:scaling>
          <c:orientation val="minMax"/>
          <c:max val="4500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Users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40650240"/>
        <c:crosses val="autoZero"/>
        <c:crossBetween val="midCat"/>
      </c:valAx>
      <c:valAx>
        <c:axId val="40650240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50000"/>
                  <a:alpha val="70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/>
                  <a:t>Milliseconds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0025472"/>
        <c:crosses val="autoZero"/>
        <c:crossBetween val="midCat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GB" spc="100" baseline="0" dirty="0" smtClean="0"/>
              <a:t>Mean </a:t>
            </a:r>
            <a:r>
              <a:rPr lang="en-GB" spc="100" baseline="0" dirty="0"/>
              <a:t>l</a:t>
            </a:r>
            <a:r>
              <a:rPr lang="en-GB" spc="100" baseline="0" dirty="0" smtClean="0"/>
              <a:t>atency </a:t>
            </a:r>
            <a:r>
              <a:rPr lang="en-GB" spc="100" baseline="0" dirty="0"/>
              <a:t>50 </a:t>
            </a:r>
            <a:r>
              <a:rPr lang="en-GB" spc="100" baseline="0" dirty="0" err="1" smtClean="0"/>
              <a:t>msg</a:t>
            </a:r>
            <a:r>
              <a:rPr lang="en-GB" spc="100" baseline="0" dirty="0" smtClean="0"/>
              <a:t>/sec </a:t>
            </a:r>
            <a:r>
              <a:rPr lang="en-GB" sz="1800" b="1" i="0" u="none" strike="noStrike" spc="100" baseline="0" dirty="0" smtClean="0">
                <a:effectLst/>
              </a:rPr>
              <a:t>(High update rate)</a:t>
            </a:r>
            <a:endParaRPr lang="en-GB" spc="100" baseline="0" dirty="0"/>
          </a:p>
        </c:rich>
      </c:tx>
      <c:layout/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'comp 50'!$B$1</c:f>
              <c:strCache>
                <c:ptCount val="1"/>
                <c:pt idx="0">
                  <c:v>Competitor</c:v>
                </c:pt>
              </c:strCache>
            </c:strRef>
          </c:tx>
          <c:spPr>
            <a:ln>
              <a:solidFill>
                <a:schemeClr val="accent1">
                  <a:lumMod val="50000"/>
                </a:schemeClr>
              </a:solidFill>
            </a:ln>
          </c:spPr>
          <c:marker>
            <c:symbol val="none"/>
          </c:marker>
          <c:xVal>
            <c:numRef>
              <c:f>'comp 50'!$A$2:$A$127</c:f>
              <c:numCache>
                <c:formatCode>General</c:formatCode>
                <c:ptCount val="126"/>
                <c:pt idx="0">
                  <c:v>16</c:v>
                </c:pt>
                <c:pt idx="1">
                  <c:v>32</c:v>
                </c:pt>
                <c:pt idx="2">
                  <c:v>48</c:v>
                </c:pt>
                <c:pt idx="3">
                  <c:v>64</c:v>
                </c:pt>
                <c:pt idx="4">
                  <c:v>80</c:v>
                </c:pt>
                <c:pt idx="5">
                  <c:v>96</c:v>
                </c:pt>
                <c:pt idx="6">
                  <c:v>112</c:v>
                </c:pt>
                <c:pt idx="7">
                  <c:v>128</c:v>
                </c:pt>
                <c:pt idx="8">
                  <c:v>144</c:v>
                </c:pt>
                <c:pt idx="9">
                  <c:v>160</c:v>
                </c:pt>
                <c:pt idx="10">
                  <c:v>176</c:v>
                </c:pt>
                <c:pt idx="11">
                  <c:v>192</c:v>
                </c:pt>
                <c:pt idx="12">
                  <c:v>208</c:v>
                </c:pt>
                <c:pt idx="13">
                  <c:v>224</c:v>
                </c:pt>
                <c:pt idx="14">
                  <c:v>240</c:v>
                </c:pt>
                <c:pt idx="15">
                  <c:v>256</c:v>
                </c:pt>
                <c:pt idx="16">
                  <c:v>272</c:v>
                </c:pt>
                <c:pt idx="17">
                  <c:v>288</c:v>
                </c:pt>
                <c:pt idx="18">
                  <c:v>304</c:v>
                </c:pt>
                <c:pt idx="19">
                  <c:v>320</c:v>
                </c:pt>
                <c:pt idx="20">
                  <c:v>336</c:v>
                </c:pt>
                <c:pt idx="21">
                  <c:v>352</c:v>
                </c:pt>
                <c:pt idx="22">
                  <c:v>368</c:v>
                </c:pt>
                <c:pt idx="23">
                  <c:v>384</c:v>
                </c:pt>
                <c:pt idx="24">
                  <c:v>400</c:v>
                </c:pt>
                <c:pt idx="25">
                  <c:v>416</c:v>
                </c:pt>
                <c:pt idx="26">
                  <c:v>432</c:v>
                </c:pt>
                <c:pt idx="27">
                  <c:v>448</c:v>
                </c:pt>
                <c:pt idx="28">
                  <c:v>464</c:v>
                </c:pt>
                <c:pt idx="29">
                  <c:v>480</c:v>
                </c:pt>
                <c:pt idx="30">
                  <c:v>496</c:v>
                </c:pt>
                <c:pt idx="31">
                  <c:v>512</c:v>
                </c:pt>
                <c:pt idx="32">
                  <c:v>528</c:v>
                </c:pt>
                <c:pt idx="33">
                  <c:v>544</c:v>
                </c:pt>
                <c:pt idx="34">
                  <c:v>560</c:v>
                </c:pt>
                <c:pt idx="35">
                  <c:v>576</c:v>
                </c:pt>
                <c:pt idx="36">
                  <c:v>592</c:v>
                </c:pt>
                <c:pt idx="37">
                  <c:v>608</c:v>
                </c:pt>
                <c:pt idx="38">
                  <c:v>624</c:v>
                </c:pt>
                <c:pt idx="39">
                  <c:v>640</c:v>
                </c:pt>
                <c:pt idx="40">
                  <c:v>656</c:v>
                </c:pt>
                <c:pt idx="41">
                  <c:v>672</c:v>
                </c:pt>
                <c:pt idx="42">
                  <c:v>688</c:v>
                </c:pt>
                <c:pt idx="43">
                  <c:v>704</c:v>
                </c:pt>
                <c:pt idx="44">
                  <c:v>720</c:v>
                </c:pt>
                <c:pt idx="45">
                  <c:v>736</c:v>
                </c:pt>
                <c:pt idx="46">
                  <c:v>752</c:v>
                </c:pt>
                <c:pt idx="47">
                  <c:v>768</c:v>
                </c:pt>
                <c:pt idx="48">
                  <c:v>784</c:v>
                </c:pt>
                <c:pt idx="49">
                  <c:v>800</c:v>
                </c:pt>
                <c:pt idx="50">
                  <c:v>816</c:v>
                </c:pt>
                <c:pt idx="51">
                  <c:v>832</c:v>
                </c:pt>
                <c:pt idx="52">
                  <c:v>848</c:v>
                </c:pt>
                <c:pt idx="53">
                  <c:v>864</c:v>
                </c:pt>
                <c:pt idx="54">
                  <c:v>880</c:v>
                </c:pt>
                <c:pt idx="55">
                  <c:v>896</c:v>
                </c:pt>
                <c:pt idx="56">
                  <c:v>912</c:v>
                </c:pt>
                <c:pt idx="57">
                  <c:v>928</c:v>
                </c:pt>
                <c:pt idx="58">
                  <c:v>944</c:v>
                </c:pt>
                <c:pt idx="59">
                  <c:v>960</c:v>
                </c:pt>
                <c:pt idx="60">
                  <c:v>976</c:v>
                </c:pt>
                <c:pt idx="61">
                  <c:v>992</c:v>
                </c:pt>
                <c:pt idx="62">
                  <c:v>1008</c:v>
                </c:pt>
                <c:pt idx="63">
                  <c:v>1024</c:v>
                </c:pt>
                <c:pt idx="64">
                  <c:v>1040</c:v>
                </c:pt>
                <c:pt idx="65">
                  <c:v>1056</c:v>
                </c:pt>
                <c:pt idx="66">
                  <c:v>1072</c:v>
                </c:pt>
                <c:pt idx="67">
                  <c:v>1088</c:v>
                </c:pt>
                <c:pt idx="68">
                  <c:v>1104</c:v>
                </c:pt>
                <c:pt idx="69">
                  <c:v>1120</c:v>
                </c:pt>
                <c:pt idx="70">
                  <c:v>1136</c:v>
                </c:pt>
                <c:pt idx="71">
                  <c:v>1152</c:v>
                </c:pt>
                <c:pt idx="72">
                  <c:v>1168</c:v>
                </c:pt>
                <c:pt idx="73">
                  <c:v>1184</c:v>
                </c:pt>
                <c:pt idx="74">
                  <c:v>1200</c:v>
                </c:pt>
                <c:pt idx="75">
                  <c:v>1216</c:v>
                </c:pt>
                <c:pt idx="76">
                  <c:v>1232</c:v>
                </c:pt>
                <c:pt idx="77">
                  <c:v>1248</c:v>
                </c:pt>
                <c:pt idx="78">
                  <c:v>1264</c:v>
                </c:pt>
                <c:pt idx="79">
                  <c:v>1280</c:v>
                </c:pt>
                <c:pt idx="80">
                  <c:v>1296</c:v>
                </c:pt>
                <c:pt idx="81">
                  <c:v>1312</c:v>
                </c:pt>
                <c:pt idx="82">
                  <c:v>1328</c:v>
                </c:pt>
                <c:pt idx="83">
                  <c:v>1344</c:v>
                </c:pt>
                <c:pt idx="84">
                  <c:v>1360</c:v>
                </c:pt>
                <c:pt idx="85">
                  <c:v>1376</c:v>
                </c:pt>
                <c:pt idx="86">
                  <c:v>1392</c:v>
                </c:pt>
                <c:pt idx="87">
                  <c:v>1408</c:v>
                </c:pt>
                <c:pt idx="88">
                  <c:v>1424</c:v>
                </c:pt>
                <c:pt idx="89">
                  <c:v>1440</c:v>
                </c:pt>
                <c:pt idx="90">
                  <c:v>1456</c:v>
                </c:pt>
                <c:pt idx="91">
                  <c:v>1472</c:v>
                </c:pt>
                <c:pt idx="92">
                  <c:v>1488</c:v>
                </c:pt>
                <c:pt idx="93">
                  <c:v>1504</c:v>
                </c:pt>
                <c:pt idx="94">
                  <c:v>1520</c:v>
                </c:pt>
                <c:pt idx="95">
                  <c:v>1536</c:v>
                </c:pt>
                <c:pt idx="96">
                  <c:v>1552</c:v>
                </c:pt>
                <c:pt idx="97">
                  <c:v>1568</c:v>
                </c:pt>
                <c:pt idx="98">
                  <c:v>1584</c:v>
                </c:pt>
                <c:pt idx="99">
                  <c:v>1600</c:v>
                </c:pt>
                <c:pt idx="100">
                  <c:v>1616</c:v>
                </c:pt>
                <c:pt idx="101">
                  <c:v>1632</c:v>
                </c:pt>
                <c:pt idx="102">
                  <c:v>1648</c:v>
                </c:pt>
                <c:pt idx="103">
                  <c:v>1664</c:v>
                </c:pt>
                <c:pt idx="104">
                  <c:v>1680</c:v>
                </c:pt>
                <c:pt idx="105">
                  <c:v>1696</c:v>
                </c:pt>
                <c:pt idx="106">
                  <c:v>1712</c:v>
                </c:pt>
                <c:pt idx="107">
                  <c:v>1728</c:v>
                </c:pt>
                <c:pt idx="108">
                  <c:v>1744</c:v>
                </c:pt>
                <c:pt idx="109">
                  <c:v>1760</c:v>
                </c:pt>
                <c:pt idx="110">
                  <c:v>1776</c:v>
                </c:pt>
                <c:pt idx="111">
                  <c:v>1792</c:v>
                </c:pt>
                <c:pt idx="112">
                  <c:v>1808</c:v>
                </c:pt>
                <c:pt idx="113">
                  <c:v>1824</c:v>
                </c:pt>
                <c:pt idx="114">
                  <c:v>1840</c:v>
                </c:pt>
                <c:pt idx="115">
                  <c:v>1856</c:v>
                </c:pt>
                <c:pt idx="116">
                  <c:v>1872</c:v>
                </c:pt>
                <c:pt idx="117">
                  <c:v>1888</c:v>
                </c:pt>
                <c:pt idx="118">
                  <c:v>1904</c:v>
                </c:pt>
                <c:pt idx="119">
                  <c:v>1920</c:v>
                </c:pt>
                <c:pt idx="120">
                  <c:v>1936</c:v>
                </c:pt>
                <c:pt idx="121">
                  <c:v>1952</c:v>
                </c:pt>
                <c:pt idx="122">
                  <c:v>1968</c:v>
                </c:pt>
                <c:pt idx="123">
                  <c:v>1984</c:v>
                </c:pt>
                <c:pt idx="124">
                  <c:v>2000</c:v>
                </c:pt>
                <c:pt idx="125">
                  <c:v>2016</c:v>
                </c:pt>
              </c:numCache>
            </c:numRef>
          </c:xVal>
          <c:yVal>
            <c:numRef>
              <c:f>'comp 50'!$B$2:$B$127</c:f>
              <c:numCache>
                <c:formatCode>General</c:formatCode>
                <c:ptCount val="126"/>
                <c:pt idx="0">
                  <c:v>19.030999999999999</c:v>
                </c:pt>
                <c:pt idx="1">
                  <c:v>21.931000000000001</c:v>
                </c:pt>
                <c:pt idx="2">
                  <c:v>13.156000000000001</c:v>
                </c:pt>
                <c:pt idx="3">
                  <c:v>9.7910000000000004</c:v>
                </c:pt>
                <c:pt idx="4">
                  <c:v>9.9650000000000052</c:v>
                </c:pt>
                <c:pt idx="5">
                  <c:v>9.3680000000000003</c:v>
                </c:pt>
                <c:pt idx="6">
                  <c:v>11.016999999999999</c:v>
                </c:pt>
                <c:pt idx="7">
                  <c:v>11.855000000000009</c:v>
                </c:pt>
                <c:pt idx="8">
                  <c:v>10.38600000000001</c:v>
                </c:pt>
                <c:pt idx="9">
                  <c:v>10.661</c:v>
                </c:pt>
                <c:pt idx="10">
                  <c:v>4.9370000000000003</c:v>
                </c:pt>
                <c:pt idx="11">
                  <c:v>4.8229999999999951</c:v>
                </c:pt>
                <c:pt idx="12">
                  <c:v>12.034000000000001</c:v>
                </c:pt>
                <c:pt idx="13">
                  <c:v>12.631</c:v>
                </c:pt>
                <c:pt idx="14">
                  <c:v>5.0960000000000001</c:v>
                </c:pt>
                <c:pt idx="15">
                  <c:v>11.834</c:v>
                </c:pt>
                <c:pt idx="16">
                  <c:v>5.2130000000000001</c:v>
                </c:pt>
                <c:pt idx="17">
                  <c:v>16.888999999999989</c:v>
                </c:pt>
                <c:pt idx="18">
                  <c:v>5.0860000000000003</c:v>
                </c:pt>
                <c:pt idx="19">
                  <c:v>5.2779999999999996</c:v>
                </c:pt>
                <c:pt idx="20">
                  <c:v>12.132999999999999</c:v>
                </c:pt>
                <c:pt idx="21">
                  <c:v>5.1390000000000002</c:v>
                </c:pt>
                <c:pt idx="22">
                  <c:v>18.192</c:v>
                </c:pt>
                <c:pt idx="23">
                  <c:v>5.2629999999999946</c:v>
                </c:pt>
                <c:pt idx="24">
                  <c:v>18.646999999999991</c:v>
                </c:pt>
                <c:pt idx="25">
                  <c:v>5.52</c:v>
                </c:pt>
                <c:pt idx="26">
                  <c:v>15.634</c:v>
                </c:pt>
                <c:pt idx="27">
                  <c:v>5.85</c:v>
                </c:pt>
                <c:pt idx="28">
                  <c:v>19.125</c:v>
                </c:pt>
                <c:pt idx="29">
                  <c:v>5.5649999999999951</c:v>
                </c:pt>
                <c:pt idx="30">
                  <c:v>16.45999999999999</c:v>
                </c:pt>
                <c:pt idx="31">
                  <c:v>5.7510000000000003</c:v>
                </c:pt>
                <c:pt idx="32">
                  <c:v>18.28599999999998</c:v>
                </c:pt>
                <c:pt idx="33">
                  <c:v>6.7679999999999936</c:v>
                </c:pt>
                <c:pt idx="34">
                  <c:v>5.7990000000000004</c:v>
                </c:pt>
                <c:pt idx="35">
                  <c:v>15.121</c:v>
                </c:pt>
                <c:pt idx="36">
                  <c:v>5.7610000000000001</c:v>
                </c:pt>
                <c:pt idx="37">
                  <c:v>15.288</c:v>
                </c:pt>
                <c:pt idx="38">
                  <c:v>6.1479999999999944</c:v>
                </c:pt>
                <c:pt idx="39">
                  <c:v>17.784999999999989</c:v>
                </c:pt>
                <c:pt idx="40">
                  <c:v>6.14</c:v>
                </c:pt>
                <c:pt idx="41">
                  <c:v>14.975</c:v>
                </c:pt>
                <c:pt idx="42">
                  <c:v>19.512</c:v>
                </c:pt>
                <c:pt idx="43">
                  <c:v>6.5810000000000004</c:v>
                </c:pt>
                <c:pt idx="44">
                  <c:v>19.777000000000001</c:v>
                </c:pt>
                <c:pt idx="45">
                  <c:v>7.627999999999993</c:v>
                </c:pt>
                <c:pt idx="46">
                  <c:v>18.631000000000011</c:v>
                </c:pt>
                <c:pt idx="47">
                  <c:v>6.7930000000000001</c:v>
                </c:pt>
                <c:pt idx="48">
                  <c:v>25.501000000000001</c:v>
                </c:pt>
                <c:pt idx="49">
                  <c:v>7.154999999999994</c:v>
                </c:pt>
                <c:pt idx="50">
                  <c:v>16.841000000000001</c:v>
                </c:pt>
                <c:pt idx="51">
                  <c:v>6.8669999999999947</c:v>
                </c:pt>
                <c:pt idx="52">
                  <c:v>21.111000000000011</c:v>
                </c:pt>
                <c:pt idx="53">
                  <c:v>7.1519999999999966</c:v>
                </c:pt>
                <c:pt idx="54">
                  <c:v>21.884</c:v>
                </c:pt>
                <c:pt idx="55">
                  <c:v>7.0510000000000002</c:v>
                </c:pt>
                <c:pt idx="56">
                  <c:v>6.5060000000000002</c:v>
                </c:pt>
                <c:pt idx="57">
                  <c:v>6.9379999999999997</c:v>
                </c:pt>
                <c:pt idx="58">
                  <c:v>7.0830000000000002</c:v>
                </c:pt>
                <c:pt idx="59">
                  <c:v>6.6179999999999941</c:v>
                </c:pt>
                <c:pt idx="60">
                  <c:v>6.7430000000000003</c:v>
                </c:pt>
                <c:pt idx="61">
                  <c:v>20.048999999999989</c:v>
                </c:pt>
                <c:pt idx="62">
                  <c:v>7.1349999999999936</c:v>
                </c:pt>
                <c:pt idx="63">
                  <c:v>20.509</c:v>
                </c:pt>
                <c:pt idx="64">
                  <c:v>6.806</c:v>
                </c:pt>
                <c:pt idx="65">
                  <c:v>22.175999999999991</c:v>
                </c:pt>
                <c:pt idx="66">
                  <c:v>6.8069999999999986</c:v>
                </c:pt>
                <c:pt idx="67">
                  <c:v>7.1599999999999966</c:v>
                </c:pt>
                <c:pt idx="68">
                  <c:v>7.7039999999999997</c:v>
                </c:pt>
                <c:pt idx="69">
                  <c:v>7.9039999999999999</c:v>
                </c:pt>
                <c:pt idx="70">
                  <c:v>22.443999999999981</c:v>
                </c:pt>
                <c:pt idx="71">
                  <c:v>7.3360000000000003</c:v>
                </c:pt>
                <c:pt idx="72">
                  <c:v>21.544</c:v>
                </c:pt>
                <c:pt idx="73">
                  <c:v>8.0760000000000005</c:v>
                </c:pt>
                <c:pt idx="74">
                  <c:v>27.236999999999991</c:v>
                </c:pt>
                <c:pt idx="75">
                  <c:v>8.6850000000000005</c:v>
                </c:pt>
                <c:pt idx="76">
                  <c:v>17.079000000000001</c:v>
                </c:pt>
                <c:pt idx="77">
                  <c:v>28.398</c:v>
                </c:pt>
                <c:pt idx="78">
                  <c:v>9.4920000000000027</c:v>
                </c:pt>
                <c:pt idx="79">
                  <c:v>25.081</c:v>
                </c:pt>
                <c:pt idx="80">
                  <c:v>10.019</c:v>
                </c:pt>
                <c:pt idx="81">
                  <c:v>35.125000000000021</c:v>
                </c:pt>
                <c:pt idx="82">
                  <c:v>8.6740000000000013</c:v>
                </c:pt>
                <c:pt idx="83">
                  <c:v>23.484000000000002</c:v>
                </c:pt>
                <c:pt idx="84">
                  <c:v>9.5210000000000008</c:v>
                </c:pt>
                <c:pt idx="85">
                  <c:v>9.2210000000000001</c:v>
                </c:pt>
                <c:pt idx="86">
                  <c:v>25.716999999999999</c:v>
                </c:pt>
                <c:pt idx="87">
                  <c:v>10.19</c:v>
                </c:pt>
                <c:pt idx="88">
                  <c:v>34.436999999999998</c:v>
                </c:pt>
                <c:pt idx="89">
                  <c:v>11.833</c:v>
                </c:pt>
                <c:pt idx="90">
                  <c:v>42.661000000000001</c:v>
                </c:pt>
                <c:pt idx="91">
                  <c:v>11.073</c:v>
                </c:pt>
                <c:pt idx="92">
                  <c:v>27.818999999999999</c:v>
                </c:pt>
                <c:pt idx="93">
                  <c:v>10.91</c:v>
                </c:pt>
                <c:pt idx="94">
                  <c:v>11.775</c:v>
                </c:pt>
                <c:pt idx="95">
                  <c:v>26.599</c:v>
                </c:pt>
                <c:pt idx="96">
                  <c:v>12.659000000000001</c:v>
                </c:pt>
                <c:pt idx="97">
                  <c:v>21.984000000000002</c:v>
                </c:pt>
                <c:pt idx="98">
                  <c:v>11.16</c:v>
                </c:pt>
                <c:pt idx="99">
                  <c:v>24.771000000000001</c:v>
                </c:pt>
                <c:pt idx="100">
                  <c:v>13.496</c:v>
                </c:pt>
                <c:pt idx="101">
                  <c:v>38.025000000000013</c:v>
                </c:pt>
                <c:pt idx="102">
                  <c:v>14.038</c:v>
                </c:pt>
                <c:pt idx="103">
                  <c:v>16.087</c:v>
                </c:pt>
                <c:pt idx="104">
                  <c:v>50.957000000000001</c:v>
                </c:pt>
                <c:pt idx="105">
                  <c:v>13.265000000000001</c:v>
                </c:pt>
                <c:pt idx="106">
                  <c:v>28.791</c:v>
                </c:pt>
                <c:pt idx="107">
                  <c:v>10.298999999999999</c:v>
                </c:pt>
                <c:pt idx="108">
                  <c:v>15.218999999999999</c:v>
                </c:pt>
                <c:pt idx="109">
                  <c:v>40.655000000000001</c:v>
                </c:pt>
                <c:pt idx="110">
                  <c:v>12.448</c:v>
                </c:pt>
                <c:pt idx="111">
                  <c:v>25.967999999999989</c:v>
                </c:pt>
                <c:pt idx="112">
                  <c:v>8.6710000000000012</c:v>
                </c:pt>
                <c:pt idx="113">
                  <c:v>22.971</c:v>
                </c:pt>
                <c:pt idx="114">
                  <c:v>27.663</c:v>
                </c:pt>
                <c:pt idx="115">
                  <c:v>18.987999999999989</c:v>
                </c:pt>
                <c:pt idx="116">
                  <c:v>30.007999999999999</c:v>
                </c:pt>
                <c:pt idx="117">
                  <c:v>12.071</c:v>
                </c:pt>
                <c:pt idx="118">
                  <c:v>37.620000000000012</c:v>
                </c:pt>
                <c:pt idx="119">
                  <c:v>25.716999999999999</c:v>
                </c:pt>
                <c:pt idx="120">
                  <c:v>9.2349999999999994</c:v>
                </c:pt>
                <c:pt idx="121">
                  <c:v>40.770000000000003</c:v>
                </c:pt>
                <c:pt idx="122">
                  <c:v>21.637000000000011</c:v>
                </c:pt>
                <c:pt idx="123">
                  <c:v>39.658000000000001</c:v>
                </c:pt>
                <c:pt idx="124">
                  <c:v>9.641</c:v>
                </c:pt>
                <c:pt idx="125">
                  <c:v>11.308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'lib 50'!$B$1</c:f>
              <c:strCache>
                <c:ptCount val="1"/>
                <c:pt idx="0">
                  <c:v>Liberator</c:v>
                </c:pt>
              </c:strCache>
            </c:strRef>
          </c:tx>
          <c:spPr>
            <a:ln>
              <a:solidFill>
                <a:srgbClr val="285C24"/>
              </a:solidFill>
            </a:ln>
          </c:spPr>
          <c:marker>
            <c:symbol val="none"/>
          </c:marker>
          <c:xVal>
            <c:numRef>
              <c:f>'lib 50'!$A$2:$A$37</c:f>
              <c:numCache>
                <c:formatCode>General</c:formatCode>
                <c:ptCount val="36"/>
                <c:pt idx="0">
                  <c:v>250</c:v>
                </c:pt>
                <c:pt idx="1">
                  <c:v>500</c:v>
                </c:pt>
                <c:pt idx="2">
                  <c:v>750</c:v>
                </c:pt>
                <c:pt idx="3">
                  <c:v>1000</c:v>
                </c:pt>
                <c:pt idx="4">
                  <c:v>1250</c:v>
                </c:pt>
                <c:pt idx="5">
                  <c:v>1500</c:v>
                </c:pt>
                <c:pt idx="6">
                  <c:v>1750</c:v>
                </c:pt>
                <c:pt idx="7">
                  <c:v>2000</c:v>
                </c:pt>
                <c:pt idx="8">
                  <c:v>2250</c:v>
                </c:pt>
                <c:pt idx="9">
                  <c:v>2500</c:v>
                </c:pt>
                <c:pt idx="10">
                  <c:v>2750</c:v>
                </c:pt>
                <c:pt idx="11">
                  <c:v>3000</c:v>
                </c:pt>
                <c:pt idx="12">
                  <c:v>3250</c:v>
                </c:pt>
                <c:pt idx="13">
                  <c:v>3500</c:v>
                </c:pt>
                <c:pt idx="14">
                  <c:v>3750</c:v>
                </c:pt>
                <c:pt idx="15">
                  <c:v>4000</c:v>
                </c:pt>
                <c:pt idx="16">
                  <c:v>4250</c:v>
                </c:pt>
                <c:pt idx="17">
                  <c:v>4500</c:v>
                </c:pt>
                <c:pt idx="18">
                  <c:v>4750</c:v>
                </c:pt>
                <c:pt idx="19">
                  <c:v>5000</c:v>
                </c:pt>
                <c:pt idx="20">
                  <c:v>5250</c:v>
                </c:pt>
                <c:pt idx="21">
                  <c:v>5500</c:v>
                </c:pt>
                <c:pt idx="22">
                  <c:v>5750</c:v>
                </c:pt>
                <c:pt idx="23">
                  <c:v>6000</c:v>
                </c:pt>
                <c:pt idx="24">
                  <c:v>6250</c:v>
                </c:pt>
                <c:pt idx="25">
                  <c:v>6500</c:v>
                </c:pt>
                <c:pt idx="26">
                  <c:v>6750</c:v>
                </c:pt>
                <c:pt idx="27">
                  <c:v>7000</c:v>
                </c:pt>
                <c:pt idx="28">
                  <c:v>7250</c:v>
                </c:pt>
                <c:pt idx="29">
                  <c:v>7500</c:v>
                </c:pt>
                <c:pt idx="30">
                  <c:v>7750</c:v>
                </c:pt>
                <c:pt idx="31">
                  <c:v>8000</c:v>
                </c:pt>
                <c:pt idx="32">
                  <c:v>8250</c:v>
                </c:pt>
                <c:pt idx="33">
                  <c:v>8500</c:v>
                </c:pt>
                <c:pt idx="34">
                  <c:v>8750</c:v>
                </c:pt>
                <c:pt idx="35">
                  <c:v>9000</c:v>
                </c:pt>
              </c:numCache>
            </c:numRef>
          </c:xVal>
          <c:yVal>
            <c:numRef>
              <c:f>'lib 50'!$B$2:$B$37</c:f>
              <c:numCache>
                <c:formatCode>General</c:formatCode>
                <c:ptCount val="36"/>
                <c:pt idx="0">
                  <c:v>1.4269999999999989</c:v>
                </c:pt>
                <c:pt idx="1">
                  <c:v>1.5940000000000001</c:v>
                </c:pt>
                <c:pt idx="2">
                  <c:v>1.9330000000000001</c:v>
                </c:pt>
                <c:pt idx="3">
                  <c:v>2.3090000000000002</c:v>
                </c:pt>
                <c:pt idx="4">
                  <c:v>2.2610000000000001</c:v>
                </c:pt>
                <c:pt idx="5">
                  <c:v>2.242</c:v>
                </c:pt>
                <c:pt idx="6">
                  <c:v>2.528</c:v>
                </c:pt>
                <c:pt idx="7">
                  <c:v>2.3139999999999992</c:v>
                </c:pt>
                <c:pt idx="8">
                  <c:v>2.645</c:v>
                </c:pt>
                <c:pt idx="9">
                  <c:v>2.6930000000000001</c:v>
                </c:pt>
                <c:pt idx="10">
                  <c:v>2.677</c:v>
                </c:pt>
                <c:pt idx="11">
                  <c:v>2.6339999999999999</c:v>
                </c:pt>
                <c:pt idx="12">
                  <c:v>2.5259999999999998</c:v>
                </c:pt>
                <c:pt idx="13">
                  <c:v>2.577</c:v>
                </c:pt>
                <c:pt idx="14">
                  <c:v>2.7280000000000002</c:v>
                </c:pt>
                <c:pt idx="15">
                  <c:v>2.68</c:v>
                </c:pt>
                <c:pt idx="16">
                  <c:v>2.6890000000000001</c:v>
                </c:pt>
                <c:pt idx="17">
                  <c:v>2.8940000000000001</c:v>
                </c:pt>
                <c:pt idx="18">
                  <c:v>3.0070000000000001</c:v>
                </c:pt>
                <c:pt idx="19">
                  <c:v>3.1739999999999999</c:v>
                </c:pt>
                <c:pt idx="20">
                  <c:v>3.3250000000000002</c:v>
                </c:pt>
                <c:pt idx="21">
                  <c:v>3.3119999999999981</c:v>
                </c:pt>
                <c:pt idx="22">
                  <c:v>3.5640000000000001</c:v>
                </c:pt>
                <c:pt idx="23">
                  <c:v>3.4740000000000002</c:v>
                </c:pt>
                <c:pt idx="24">
                  <c:v>3.5680000000000001</c:v>
                </c:pt>
                <c:pt idx="25">
                  <c:v>3.74</c:v>
                </c:pt>
                <c:pt idx="26">
                  <c:v>3.89</c:v>
                </c:pt>
                <c:pt idx="27">
                  <c:v>3.827</c:v>
                </c:pt>
                <c:pt idx="28">
                  <c:v>3.9870000000000001</c:v>
                </c:pt>
                <c:pt idx="29">
                  <c:v>4.1199999999999974</c:v>
                </c:pt>
                <c:pt idx="30">
                  <c:v>4.2389999999999999</c:v>
                </c:pt>
                <c:pt idx="31">
                  <c:v>4.2619999999999996</c:v>
                </c:pt>
                <c:pt idx="32">
                  <c:v>4.4239999999999986</c:v>
                </c:pt>
                <c:pt idx="33">
                  <c:v>4.4909999999999997</c:v>
                </c:pt>
                <c:pt idx="34">
                  <c:v>4.5830000000000002</c:v>
                </c:pt>
                <c:pt idx="35">
                  <c:v>4.7329999999999997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690048"/>
        <c:axId val="40691968"/>
      </c:scatterChart>
      <c:valAx>
        <c:axId val="40690048"/>
        <c:scaling>
          <c:orientation val="minMax"/>
          <c:max val="9500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GB"/>
                  <a:t>Users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40691968"/>
        <c:crosses val="autoZero"/>
        <c:crossBetween val="midCat"/>
      </c:valAx>
      <c:valAx>
        <c:axId val="40691968"/>
        <c:scaling>
          <c:orientation val="minMax"/>
          <c:max val="55"/>
          <c:min val="0"/>
        </c:scaling>
        <c:delete val="0"/>
        <c:axPos val="l"/>
        <c:majorGridlines>
          <c:spPr>
            <a:ln>
              <a:solidFill>
                <a:schemeClr val="tx1">
                  <a:lumMod val="50000"/>
                  <a:alpha val="70000"/>
                </a:schemeClr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GB"/>
                  <a:t>Milliseconds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40690048"/>
        <c:crosses val="autoZero"/>
        <c:crossBetween val="midCat"/>
        <c:majorUnit val="5"/>
      </c:valAx>
    </c:plotArea>
    <c:legend>
      <c:legendPos val="t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B129CC79-DF73-43E0-83DA-5CE2F060A99A}">
      <dgm:prSet custT="1"/>
      <dgm:spPr/>
      <dgm:t>
        <a:bodyPr/>
        <a:lstStyle/>
        <a:p>
          <a:r>
            <a:rPr lang="en-GB" sz="1400" dirty="0" smtClean="0"/>
            <a:t>Run Liberator via the Deployment Framework: ./</a:t>
          </a:r>
          <a:r>
            <a:rPr lang="en-GB" sz="1400" dirty="0" err="1" smtClean="0"/>
            <a:t>dfw</a:t>
          </a:r>
          <a:r>
            <a:rPr lang="en-GB" sz="1400" dirty="0" smtClean="0"/>
            <a:t> start</a:t>
          </a:r>
        </a:p>
      </dgm:t>
    </dgm:pt>
    <dgm:pt modelId="{C4EB657E-4973-4808-87F1-00E38548AD0F}" type="parTrans" cxnId="{B0A0DF96-5AE5-4056-B764-1F36AE1E60BB}">
      <dgm:prSet/>
      <dgm:spPr/>
      <dgm:t>
        <a:bodyPr/>
        <a:lstStyle/>
        <a:p>
          <a:endParaRPr lang="en-GB"/>
        </a:p>
      </dgm:t>
    </dgm:pt>
    <dgm:pt modelId="{4951EFCF-D728-4085-AE9F-411F23B2671B}" type="sibTrans" cxnId="{B0A0DF96-5AE5-4056-B764-1F36AE1E60BB}">
      <dgm:prSet/>
      <dgm:spPr/>
      <dgm:t>
        <a:bodyPr/>
        <a:lstStyle/>
        <a:p>
          <a:endParaRPr lang="en-GB"/>
        </a:p>
      </dgm:t>
    </dgm:pt>
    <dgm:pt modelId="{2DA52980-6A27-49BA-8B77-B697F3969B13}">
      <dgm:prSet custT="1"/>
      <dgm:spPr/>
      <dgm:t>
        <a:bodyPr/>
        <a:lstStyle/>
        <a:p>
          <a:r>
            <a:rPr lang="en-GB" sz="1400" dirty="0" smtClean="0"/>
            <a:t>Extract your Deployment Framework to install. </a:t>
          </a:r>
        </a:p>
        <a:p>
          <a:r>
            <a:rPr lang="en-GB" sz="1400" dirty="0" smtClean="0"/>
            <a:t>(Use </a:t>
          </a:r>
          <a:r>
            <a:rPr lang="en-GB" sz="1400" dirty="0" err="1" smtClean="0"/>
            <a:t>cygwin</a:t>
          </a:r>
          <a:r>
            <a:rPr lang="en-GB" sz="1400" dirty="0" smtClean="0"/>
            <a:t> to extract with command: unzip –q –a –o &lt;Deployment Framework.zip&gt;)</a:t>
          </a:r>
        </a:p>
      </dgm:t>
    </dgm:pt>
    <dgm:pt modelId="{7C0A52F1-D64D-43D8-9A64-C357818EDE9D}" type="sibTrans" cxnId="{717B16D0-2B4E-4A40-894C-292337A2C323}">
      <dgm:prSet/>
      <dgm:spPr/>
      <dgm:t>
        <a:bodyPr/>
        <a:lstStyle/>
        <a:p>
          <a:endParaRPr lang="en-GB"/>
        </a:p>
      </dgm:t>
    </dgm:pt>
    <dgm:pt modelId="{300CCD35-DD6D-4049-AD3A-AB7E4662D177}" type="parTrans" cxnId="{717B16D0-2B4E-4A40-894C-292337A2C323}">
      <dgm:prSet/>
      <dgm:spPr/>
      <dgm:t>
        <a:bodyPr/>
        <a:lstStyle/>
        <a:p>
          <a:endParaRPr lang="en-GB"/>
        </a:p>
      </dgm:t>
    </dgm:pt>
    <dgm:pt modelId="{12636DEF-DD0B-4D37-9B84-278F003553FA}">
      <dgm:prSet custT="1"/>
      <dgm:spPr/>
      <dgm:t>
        <a:bodyPr/>
        <a:lstStyle/>
        <a:p>
          <a:r>
            <a:rPr lang="en-GB" sz="1400" dirty="0" smtClean="0"/>
            <a:t>Copy Liberator.zip to kits directory and deploy Liberator using the Deployment Framework ./</a:t>
          </a:r>
          <a:r>
            <a:rPr lang="en-GB" sz="1400" dirty="0" err="1" smtClean="0"/>
            <a:t>dfw</a:t>
          </a:r>
          <a:r>
            <a:rPr lang="en-GB" sz="1400" dirty="0" smtClean="0"/>
            <a:t> deploy</a:t>
          </a:r>
        </a:p>
      </dgm:t>
    </dgm:pt>
    <dgm:pt modelId="{51AE4873-BB77-48FE-842D-1EA2C3E49F13}" type="sibTrans" cxnId="{14E15470-7E91-4900-A962-0392098F8877}">
      <dgm:prSet/>
      <dgm:spPr/>
      <dgm:t>
        <a:bodyPr/>
        <a:lstStyle/>
        <a:p>
          <a:endParaRPr lang="en-GB"/>
        </a:p>
      </dgm:t>
    </dgm:pt>
    <dgm:pt modelId="{974B3A01-B907-4D18-80BD-391E6359BBC2}" type="parTrans" cxnId="{14E15470-7E91-4900-A962-0392098F8877}">
      <dgm:prSet/>
      <dgm:spPr/>
      <dgm:t>
        <a:bodyPr/>
        <a:lstStyle/>
        <a:p>
          <a:endParaRPr lang="en-GB"/>
        </a:p>
      </dgm:t>
    </dgm:pt>
    <dgm:pt modelId="{7FC60040-609F-4BCB-BD81-8D95A952ABC8}">
      <dgm:prSet custT="1"/>
      <dgm:spPr/>
      <dgm:t>
        <a:bodyPr/>
        <a:lstStyle/>
        <a:p>
          <a:r>
            <a:rPr lang="en-GB" sz="1400" dirty="0" smtClean="0"/>
            <a:t>Check out the status page on localhost:18080</a:t>
          </a:r>
        </a:p>
      </dgm:t>
    </dgm:pt>
    <dgm:pt modelId="{A52F9442-EE0A-49D4-B4EE-F2BFFD680B8E}" type="parTrans" cxnId="{D9720ECF-56C8-43AB-B492-74052EA81F6E}">
      <dgm:prSet/>
      <dgm:spPr/>
      <dgm:t>
        <a:bodyPr/>
        <a:lstStyle/>
        <a:p>
          <a:endParaRPr lang="en-GB"/>
        </a:p>
      </dgm:t>
    </dgm:pt>
    <dgm:pt modelId="{1230BF8A-2C53-420D-BFBC-9528EAD310FF}" type="sibTrans" cxnId="{D9720ECF-56C8-43AB-B492-74052EA81F6E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68F4194-909F-46EE-90C0-1C7F98E4B7F0}" type="pres">
      <dgm:prSet presAssocID="{7FC60040-609F-4BCB-BD81-8D95A952ABC8}" presName="boxAndChildren" presStyleCnt="0"/>
      <dgm:spPr/>
    </dgm:pt>
    <dgm:pt modelId="{D109205C-7BA3-4E49-86F5-A4A92636201F}" type="pres">
      <dgm:prSet presAssocID="{7FC60040-609F-4BCB-BD81-8D95A952ABC8}" presName="parentTextBox" presStyleLbl="node1" presStyleIdx="0" presStyleCnt="4" custLinFactNeighborY="190"/>
      <dgm:spPr/>
      <dgm:t>
        <a:bodyPr/>
        <a:lstStyle/>
        <a:p>
          <a:endParaRPr lang="en-GB"/>
        </a:p>
      </dgm:t>
    </dgm:pt>
    <dgm:pt modelId="{2DFA54A8-981C-49EC-AA42-34173E8D13F6}" type="pres">
      <dgm:prSet presAssocID="{4951EFCF-D728-4085-AE9F-411F23B2671B}" presName="sp" presStyleCnt="0"/>
      <dgm:spPr/>
    </dgm:pt>
    <dgm:pt modelId="{C4B84B1D-69B3-44DB-B35E-F88E7BCB261D}" type="pres">
      <dgm:prSet presAssocID="{B129CC79-DF73-43E0-83DA-5CE2F060A99A}" presName="arrowAndChildren" presStyleCnt="0"/>
      <dgm:spPr/>
    </dgm:pt>
    <dgm:pt modelId="{6B8BA906-26C8-4B84-B849-BE0DA16356A6}" type="pres">
      <dgm:prSet presAssocID="{B129CC79-DF73-43E0-83DA-5CE2F060A99A}" presName="parentTextArrow" presStyleLbl="node1" presStyleIdx="1" presStyleCnt="4"/>
      <dgm:spPr/>
      <dgm:t>
        <a:bodyPr/>
        <a:lstStyle/>
        <a:p>
          <a:endParaRPr lang="en-GB"/>
        </a:p>
      </dgm:t>
    </dgm:pt>
    <dgm:pt modelId="{B01A57A3-7520-49B7-9B71-D1F4FBB7F070}" type="pres">
      <dgm:prSet presAssocID="{51AE4873-BB77-48FE-842D-1EA2C3E49F13}" presName="sp" presStyleCnt="0"/>
      <dgm:spPr/>
    </dgm:pt>
    <dgm:pt modelId="{34AE3084-160A-43D2-913E-80161ECB0320}" type="pres">
      <dgm:prSet presAssocID="{12636DEF-DD0B-4D37-9B84-278F003553FA}" presName="arrowAndChildren" presStyleCnt="0"/>
      <dgm:spPr/>
    </dgm:pt>
    <dgm:pt modelId="{E9A785BE-B53E-4CE2-A1E4-9EEA92D6B8CE}" type="pres">
      <dgm:prSet presAssocID="{12636DEF-DD0B-4D37-9B84-278F003553FA}" presName="parentTextArrow" presStyleLbl="node1" presStyleIdx="2" presStyleCnt="4"/>
      <dgm:spPr/>
      <dgm:t>
        <a:bodyPr/>
        <a:lstStyle/>
        <a:p>
          <a:endParaRPr lang="en-GB"/>
        </a:p>
      </dgm:t>
    </dgm:pt>
    <dgm:pt modelId="{1710FF77-15B3-45B0-BFD2-C5FF2E833258}" type="pres">
      <dgm:prSet presAssocID="{7C0A52F1-D64D-43D8-9A64-C357818EDE9D}" presName="sp" presStyleCnt="0"/>
      <dgm:spPr/>
    </dgm:pt>
    <dgm:pt modelId="{8922DBCE-4CDC-4E98-BD18-495A63619A74}" type="pres">
      <dgm:prSet presAssocID="{2DA52980-6A27-49BA-8B77-B697F3969B13}" presName="arrowAndChildren" presStyleCnt="0"/>
      <dgm:spPr/>
    </dgm:pt>
    <dgm:pt modelId="{7C659590-2083-46A6-88A1-1EE87B2B23CF}" type="pres">
      <dgm:prSet presAssocID="{2DA52980-6A27-49BA-8B77-B697F3969B13}" presName="parentTextArrow" presStyleLbl="node1" presStyleIdx="3" presStyleCnt="4"/>
      <dgm:spPr/>
      <dgm:t>
        <a:bodyPr/>
        <a:lstStyle/>
        <a:p>
          <a:endParaRPr lang="en-GB"/>
        </a:p>
      </dgm:t>
    </dgm:pt>
  </dgm:ptLst>
  <dgm:cxnLst>
    <dgm:cxn modelId="{5DBE0D8C-9FBA-497A-97BD-D418C7C09C17}" type="presOf" srcId="{2DA52980-6A27-49BA-8B77-B697F3969B13}" destId="{7C659590-2083-46A6-88A1-1EE87B2B23CF}" srcOrd="0" destOrd="0" presId="urn:microsoft.com/office/officeart/2005/8/layout/process4"/>
    <dgm:cxn modelId="{69EA8D6D-9A86-4F96-B102-23CBC1DC1CB0}" type="presOf" srcId="{DAFDCCE1-C6A4-431D-90CC-5F8A087A1BAC}" destId="{95D3A656-92C6-4736-8E95-7FD1DA7F25D2}" srcOrd="0" destOrd="0" presId="urn:microsoft.com/office/officeart/2005/8/layout/process4"/>
    <dgm:cxn modelId="{717B16D0-2B4E-4A40-894C-292337A2C323}" srcId="{DAFDCCE1-C6A4-431D-90CC-5F8A087A1BAC}" destId="{2DA52980-6A27-49BA-8B77-B697F3969B13}" srcOrd="0" destOrd="0" parTransId="{300CCD35-DD6D-4049-AD3A-AB7E4662D177}" sibTransId="{7C0A52F1-D64D-43D8-9A64-C357818EDE9D}"/>
    <dgm:cxn modelId="{B0A0DF96-5AE5-4056-B764-1F36AE1E60BB}" srcId="{DAFDCCE1-C6A4-431D-90CC-5F8A087A1BAC}" destId="{B129CC79-DF73-43E0-83DA-5CE2F060A99A}" srcOrd="2" destOrd="0" parTransId="{C4EB657E-4973-4808-87F1-00E38548AD0F}" sibTransId="{4951EFCF-D728-4085-AE9F-411F23B2671B}"/>
    <dgm:cxn modelId="{B5C3A948-0FF4-48F9-8D4E-185E8F3EA20F}" type="presOf" srcId="{12636DEF-DD0B-4D37-9B84-278F003553FA}" destId="{E9A785BE-B53E-4CE2-A1E4-9EEA92D6B8CE}" srcOrd="0" destOrd="0" presId="urn:microsoft.com/office/officeart/2005/8/layout/process4"/>
    <dgm:cxn modelId="{B14D0462-078B-45F7-8E88-07DE10610ACC}" type="presOf" srcId="{7FC60040-609F-4BCB-BD81-8D95A952ABC8}" destId="{D109205C-7BA3-4E49-86F5-A4A92636201F}" srcOrd="0" destOrd="0" presId="urn:microsoft.com/office/officeart/2005/8/layout/process4"/>
    <dgm:cxn modelId="{51C2B7A9-BA87-4BBC-AD3B-678AFD946E48}" type="presOf" srcId="{B129CC79-DF73-43E0-83DA-5CE2F060A99A}" destId="{6B8BA906-26C8-4B84-B849-BE0DA16356A6}" srcOrd="0" destOrd="0" presId="urn:microsoft.com/office/officeart/2005/8/layout/process4"/>
    <dgm:cxn modelId="{D9720ECF-56C8-43AB-B492-74052EA81F6E}" srcId="{DAFDCCE1-C6A4-431D-90CC-5F8A087A1BAC}" destId="{7FC60040-609F-4BCB-BD81-8D95A952ABC8}" srcOrd="3" destOrd="0" parTransId="{A52F9442-EE0A-49D4-B4EE-F2BFFD680B8E}" sibTransId="{1230BF8A-2C53-420D-BFBC-9528EAD310FF}"/>
    <dgm:cxn modelId="{14E15470-7E91-4900-A962-0392098F8877}" srcId="{DAFDCCE1-C6A4-431D-90CC-5F8A087A1BAC}" destId="{12636DEF-DD0B-4D37-9B84-278F003553FA}" srcOrd="1" destOrd="0" parTransId="{974B3A01-B907-4D18-80BD-391E6359BBC2}" sibTransId="{51AE4873-BB77-48FE-842D-1EA2C3E49F13}"/>
    <dgm:cxn modelId="{FD960878-573A-4EB3-9CE0-37EDE3E20B27}" type="presParOf" srcId="{95D3A656-92C6-4736-8E95-7FD1DA7F25D2}" destId="{B68F4194-909F-46EE-90C0-1C7F98E4B7F0}" srcOrd="0" destOrd="0" presId="urn:microsoft.com/office/officeart/2005/8/layout/process4"/>
    <dgm:cxn modelId="{B7037038-E05E-4064-8E6F-1AB6FE1A9B73}" type="presParOf" srcId="{B68F4194-909F-46EE-90C0-1C7F98E4B7F0}" destId="{D109205C-7BA3-4E49-86F5-A4A92636201F}" srcOrd="0" destOrd="0" presId="urn:microsoft.com/office/officeart/2005/8/layout/process4"/>
    <dgm:cxn modelId="{C58867C6-0F46-487D-8330-B9BFDE51DD68}" type="presParOf" srcId="{95D3A656-92C6-4736-8E95-7FD1DA7F25D2}" destId="{2DFA54A8-981C-49EC-AA42-34173E8D13F6}" srcOrd="1" destOrd="0" presId="urn:microsoft.com/office/officeart/2005/8/layout/process4"/>
    <dgm:cxn modelId="{60252F78-1000-411E-A224-7B042C215692}" type="presParOf" srcId="{95D3A656-92C6-4736-8E95-7FD1DA7F25D2}" destId="{C4B84B1D-69B3-44DB-B35E-F88E7BCB261D}" srcOrd="2" destOrd="0" presId="urn:microsoft.com/office/officeart/2005/8/layout/process4"/>
    <dgm:cxn modelId="{046FC5C8-C4EC-411F-B89E-ACE7294BCB08}" type="presParOf" srcId="{C4B84B1D-69B3-44DB-B35E-F88E7BCB261D}" destId="{6B8BA906-26C8-4B84-B849-BE0DA16356A6}" srcOrd="0" destOrd="0" presId="urn:microsoft.com/office/officeart/2005/8/layout/process4"/>
    <dgm:cxn modelId="{A107222A-888D-4F5D-8049-083A39BF11B8}" type="presParOf" srcId="{95D3A656-92C6-4736-8E95-7FD1DA7F25D2}" destId="{B01A57A3-7520-49B7-9B71-D1F4FBB7F070}" srcOrd="3" destOrd="0" presId="urn:microsoft.com/office/officeart/2005/8/layout/process4"/>
    <dgm:cxn modelId="{0E2A11F8-1667-45E0-8B11-33EB735D0A98}" type="presParOf" srcId="{95D3A656-92C6-4736-8E95-7FD1DA7F25D2}" destId="{34AE3084-160A-43D2-913E-80161ECB0320}" srcOrd="4" destOrd="0" presId="urn:microsoft.com/office/officeart/2005/8/layout/process4"/>
    <dgm:cxn modelId="{C2EC82E0-E7A5-4648-8F4C-1EB807A9007B}" type="presParOf" srcId="{34AE3084-160A-43D2-913E-80161ECB0320}" destId="{E9A785BE-B53E-4CE2-A1E4-9EEA92D6B8CE}" srcOrd="0" destOrd="0" presId="urn:microsoft.com/office/officeart/2005/8/layout/process4"/>
    <dgm:cxn modelId="{02022478-C513-451D-A988-5F12A079DB0A}" type="presParOf" srcId="{95D3A656-92C6-4736-8E95-7FD1DA7F25D2}" destId="{1710FF77-15B3-45B0-BFD2-C5FF2E833258}" srcOrd="5" destOrd="0" presId="urn:microsoft.com/office/officeart/2005/8/layout/process4"/>
    <dgm:cxn modelId="{DA2B616B-A335-49AF-9BEC-4E9D2FA3D4CB}" type="presParOf" srcId="{95D3A656-92C6-4736-8E95-7FD1DA7F25D2}" destId="{8922DBCE-4CDC-4E98-BD18-495A63619A74}" srcOrd="6" destOrd="0" presId="urn:microsoft.com/office/officeart/2005/8/layout/process4"/>
    <dgm:cxn modelId="{0B1B6C43-19D3-4A53-88B4-6EB875D7AC54}" type="presParOf" srcId="{8922DBCE-4CDC-4E98-BD18-495A63619A74}" destId="{7C659590-2083-46A6-88A1-1EE87B2B23C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9205C-7BA3-4E49-86F5-A4A92636201F}">
      <dsp:nvSpPr>
        <dsp:cNvPr id="0" name=""/>
        <dsp:cNvSpPr/>
      </dsp:nvSpPr>
      <dsp:spPr>
        <a:xfrm>
          <a:off x="0" y="2639211"/>
          <a:ext cx="7084220" cy="577155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Check out the status page on localhost:18080</a:t>
          </a:r>
        </a:p>
      </dsp:txBody>
      <dsp:txXfrm>
        <a:off x="0" y="2639211"/>
        <a:ext cx="7084220" cy="577155"/>
      </dsp:txXfrm>
    </dsp:sp>
    <dsp:sp modelId="{6B8BA906-26C8-4B84-B849-BE0DA16356A6}">
      <dsp:nvSpPr>
        <dsp:cNvPr id="0" name=""/>
        <dsp:cNvSpPr/>
      </dsp:nvSpPr>
      <dsp:spPr>
        <a:xfrm rot="10800000">
          <a:off x="0" y="1759109"/>
          <a:ext cx="7084220" cy="88766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Run Liberator via the Deployment Framework: ./</a:t>
          </a:r>
          <a:r>
            <a:rPr lang="en-GB" sz="1400" kern="1200" dirty="0" err="1" smtClean="0"/>
            <a:t>dfw</a:t>
          </a:r>
          <a:r>
            <a:rPr lang="en-GB" sz="1400" kern="1200" dirty="0" smtClean="0"/>
            <a:t> start</a:t>
          </a:r>
        </a:p>
      </dsp:txBody>
      <dsp:txXfrm rot="10800000">
        <a:off x="0" y="1759109"/>
        <a:ext cx="7084220" cy="576778"/>
      </dsp:txXfrm>
    </dsp:sp>
    <dsp:sp modelId="{E9A785BE-B53E-4CE2-A1E4-9EEA92D6B8CE}">
      <dsp:nvSpPr>
        <dsp:cNvPr id="0" name=""/>
        <dsp:cNvSpPr/>
      </dsp:nvSpPr>
      <dsp:spPr>
        <a:xfrm rot="10800000">
          <a:off x="0" y="880101"/>
          <a:ext cx="7084220" cy="88766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Copy Liberator.zip to kits directory and deploy Liberator using the Deployment Framework ./</a:t>
          </a:r>
          <a:r>
            <a:rPr lang="en-GB" sz="1400" kern="1200" dirty="0" err="1" smtClean="0"/>
            <a:t>dfw</a:t>
          </a:r>
          <a:r>
            <a:rPr lang="en-GB" sz="1400" kern="1200" dirty="0" smtClean="0"/>
            <a:t> deploy</a:t>
          </a:r>
        </a:p>
      </dsp:txBody>
      <dsp:txXfrm rot="10800000">
        <a:off x="0" y="880101"/>
        <a:ext cx="7084220" cy="576778"/>
      </dsp:txXfrm>
    </dsp:sp>
    <dsp:sp modelId="{7C659590-2083-46A6-88A1-1EE87B2B23CF}">
      <dsp:nvSpPr>
        <dsp:cNvPr id="0" name=""/>
        <dsp:cNvSpPr/>
      </dsp:nvSpPr>
      <dsp:spPr>
        <a:xfrm rot="10800000">
          <a:off x="0" y="1093"/>
          <a:ext cx="7084220" cy="887665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Extract your Deployment Framework to install.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 smtClean="0"/>
            <a:t>(Use </a:t>
          </a:r>
          <a:r>
            <a:rPr lang="en-GB" sz="1400" kern="1200" dirty="0" err="1" smtClean="0"/>
            <a:t>cygwin</a:t>
          </a:r>
          <a:r>
            <a:rPr lang="en-GB" sz="1400" kern="1200" dirty="0" smtClean="0"/>
            <a:t> to extract with command: unzip –q –a –o &lt;Deployment Framework.zip&gt;)</a:t>
          </a:r>
        </a:p>
      </dsp:txBody>
      <dsp:txXfrm rot="10800000">
        <a:off x="0" y="1093"/>
        <a:ext cx="7084220" cy="5767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31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312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235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5256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83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38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38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524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26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975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804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38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38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7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08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96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60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50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7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314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6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54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01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8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6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98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8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8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54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921" y="643033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</a:rPr>
              <a:t>© Caplin Systems Ltd. 2013 </a:t>
            </a:r>
            <a:r>
              <a:rPr lang="en-US" sz="1000" dirty="0" smtClean="0">
                <a:solidFill>
                  <a:prstClr val="white">
                    <a:lumMod val="85000"/>
                  </a:prstClr>
                </a:solidFill>
              </a:rPr>
              <a:t>|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76490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4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Liberator</a:t>
            </a:r>
            <a:endParaRPr lang="en-GB" dirty="0"/>
          </a:p>
        </p:txBody>
      </p:sp>
      <p:sp>
        <p:nvSpPr>
          <p:cNvPr id="4" name="Text Placeholder 1"/>
          <p:cNvSpPr>
            <a:spLocks noGrp="1"/>
          </p:cNvSpPr>
          <p:nvPr/>
        </p:nvSpPr>
        <p:spPr>
          <a:xfrm>
            <a:off x="442436" y="3251200"/>
            <a:ext cx="8259127" cy="150018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68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Throttling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42115"/>
            <a:ext cx="8229600" cy="44897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1938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3600" dirty="0"/>
              <a:t>Throttling level can be changed dynamically via</a:t>
            </a:r>
          </a:p>
          <a:p>
            <a:pPr marL="719138" lvl="1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3200" dirty="0" err="1"/>
              <a:t>StreamLink</a:t>
            </a:r>
            <a:r>
              <a:rPr lang="en-GB" sz="3200" dirty="0"/>
              <a:t> API</a:t>
            </a:r>
          </a:p>
          <a:p>
            <a:pPr marL="719138" lvl="1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3200" dirty="0"/>
              <a:t>Liberator Authentication Module</a:t>
            </a:r>
          </a:p>
          <a:p>
            <a:pPr marL="719138" lvl="1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3200" dirty="0"/>
              <a:t>Caplin Management Console</a:t>
            </a:r>
          </a:p>
          <a:p>
            <a:pPr marL="261938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3600" dirty="0"/>
              <a:t>Can be changed programmatically in response to certain events</a:t>
            </a:r>
            <a:endParaRPr lang="en-GB" sz="3200" dirty="0"/>
          </a:p>
          <a:p>
            <a:pPr marL="719138" lvl="1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3200" dirty="0"/>
              <a:t>throttle when client under heavy load</a:t>
            </a:r>
          </a:p>
        </p:txBody>
      </p:sp>
    </p:spTree>
    <p:extLst>
      <p:ext uri="{BB962C8B-B14F-4D97-AF65-F5344CB8AC3E}">
        <p14:creationId xmlns:p14="http://schemas.microsoft.com/office/powerpoint/2010/main" val="358749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Liberator Installation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372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0112"/>
            <a:ext cx="8229600" cy="1726402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Follow tutorial “Setting up the Development Environment”</a:t>
            </a:r>
          </a:p>
          <a:p>
            <a:r>
              <a:rPr lang="en-GB" dirty="0" smtClean="0"/>
              <a:t>Follow tutorial “Deployment Framework and Caplin Platform”,  Sections 1 to 4.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699" y="344488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05992312"/>
              </p:ext>
            </p:extLst>
          </p:nvPr>
        </p:nvGraphicFramePr>
        <p:xfrm>
          <a:off x="1134244" y="3197879"/>
          <a:ext cx="7084220" cy="3216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en-US" dirty="0" smtClean="0"/>
              <a:t>Install DF &amp; Liberator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73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Let’s explore directory structure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273" y="1508532"/>
            <a:ext cx="6021455" cy="4440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002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Liberator Log Files</a:t>
            </a:r>
          </a:p>
        </p:txBody>
      </p:sp>
      <p:sp>
        <p:nvSpPr>
          <p:cNvPr id="10" name="Freeform 9"/>
          <p:cNvSpPr/>
          <p:nvPr/>
        </p:nvSpPr>
        <p:spPr>
          <a:xfrm>
            <a:off x="1376283" y="1531939"/>
            <a:ext cx="6665900" cy="703619"/>
          </a:xfrm>
          <a:custGeom>
            <a:avLst/>
            <a:gdLst>
              <a:gd name="connsiteX0" fmla="*/ 0 w 6095990"/>
              <a:gd name="connsiteY0" fmla="*/ 0 h 544323"/>
              <a:gd name="connsiteX1" fmla="*/ 6095990 w 6095990"/>
              <a:gd name="connsiteY1" fmla="*/ 0 h 544323"/>
              <a:gd name="connsiteX2" fmla="*/ 6095990 w 6095990"/>
              <a:gd name="connsiteY2" fmla="*/ 544323 h 544323"/>
              <a:gd name="connsiteX3" fmla="*/ 0 w 6095990"/>
              <a:gd name="connsiteY3" fmla="*/ 544323 h 544323"/>
              <a:gd name="connsiteX4" fmla="*/ 0 w 6095990"/>
              <a:gd name="connsiteY4" fmla="*/ 0 h 54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5990" h="544323">
                <a:moveTo>
                  <a:pt x="0" y="0"/>
                </a:moveTo>
                <a:lnTo>
                  <a:pt x="6095990" y="0"/>
                </a:lnTo>
                <a:lnTo>
                  <a:pt x="6095990" y="544323"/>
                </a:lnTo>
                <a:lnTo>
                  <a:pt x="0" y="5443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30480" rIns="45720" bIns="3048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kern="1200" dirty="0" smtClean="0">
                <a:solidFill>
                  <a:schemeClr val="tx2"/>
                </a:solidFill>
              </a:rPr>
              <a:t>Log files </a:t>
            </a:r>
            <a:r>
              <a:rPr lang="en-GB" sz="2400" dirty="0" smtClean="0">
                <a:solidFill>
                  <a:schemeClr val="tx2"/>
                </a:solidFill>
              </a:rPr>
              <a:t>can be found in </a:t>
            </a:r>
            <a:r>
              <a:rPr lang="en-GB" sz="2400" kern="1200" dirty="0" smtClean="0">
                <a:solidFill>
                  <a:schemeClr val="tx2"/>
                </a:solidFill>
              </a:rPr>
              <a:t>servers/Liberator/</a:t>
            </a:r>
            <a:r>
              <a:rPr lang="en-GB" sz="2400" kern="1200" dirty="0" err="1" smtClean="0">
                <a:solidFill>
                  <a:schemeClr val="tx2"/>
                </a:solidFill>
              </a:rPr>
              <a:t>var</a:t>
            </a:r>
            <a:endParaRPr lang="en-GB" sz="2400" kern="1200" dirty="0">
              <a:solidFill>
                <a:schemeClr val="tx2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4829451" y="3330328"/>
            <a:ext cx="2582008" cy="441034"/>
            <a:chOff x="4024966" y="5207592"/>
            <a:chExt cx="258200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5" name="Rectangle 34"/>
            <p:cNvSpPr/>
            <p:nvPr/>
          </p:nvSpPr>
          <p:spPr>
            <a:xfrm>
              <a:off x="4024966" y="5265446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4211724" y="5207592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HTTP Error log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40387" y="2860463"/>
            <a:ext cx="2575538" cy="441034"/>
            <a:chOff x="4024966" y="4681107"/>
            <a:chExt cx="257553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3" name="Rectangle 32"/>
            <p:cNvSpPr/>
            <p:nvPr/>
          </p:nvSpPr>
          <p:spPr>
            <a:xfrm>
              <a:off x="4024966" y="4744706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4198785" y="4681107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HTTP Access log</a:t>
              </a:r>
              <a:endParaRPr lang="en-GB" sz="16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961467" y="4535608"/>
            <a:ext cx="2587746" cy="441034"/>
            <a:chOff x="4001524" y="4088571"/>
            <a:chExt cx="2587746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1" name="Rectangle 30"/>
            <p:cNvSpPr/>
            <p:nvPr/>
          </p:nvSpPr>
          <p:spPr>
            <a:xfrm>
              <a:off x="4001524" y="4152170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4194020" y="4088571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Object log</a:t>
              </a:r>
              <a:endParaRPr lang="en-GB" sz="16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966105" y="4061899"/>
            <a:ext cx="2578471" cy="441034"/>
            <a:chOff x="3997980" y="3558737"/>
            <a:chExt cx="2578471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9" name="Rectangle 28"/>
            <p:cNvSpPr/>
            <p:nvPr/>
          </p:nvSpPr>
          <p:spPr>
            <a:xfrm>
              <a:off x="3997980" y="3622708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4181201" y="3558737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RTTP Request log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967571" y="3588190"/>
            <a:ext cx="2575538" cy="441034"/>
            <a:chOff x="3756974" y="3107070"/>
            <a:chExt cx="257553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7" name="Rectangle 26"/>
            <p:cNvSpPr/>
            <p:nvPr/>
          </p:nvSpPr>
          <p:spPr>
            <a:xfrm>
              <a:off x="3756974" y="3173031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3936383" y="3107070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Event log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67571" y="3114481"/>
            <a:ext cx="2575538" cy="441034"/>
            <a:chOff x="3567766" y="2687302"/>
            <a:chExt cx="257553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5" name="Rectangle 24"/>
            <p:cNvSpPr/>
            <p:nvPr/>
          </p:nvSpPr>
          <p:spPr>
            <a:xfrm>
              <a:off x="3567766" y="2761248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3745125" y="2687302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dirty="0" err="1">
                  <a:solidFill>
                    <a:schemeClr val="bg1"/>
                  </a:solidFill>
                </a:rPr>
                <a:t>A</a:t>
              </a:r>
              <a:r>
                <a:rPr lang="en-GB" sz="1600" kern="1200" dirty="0" err="1" smtClean="0">
                  <a:solidFill>
                    <a:schemeClr val="bg1"/>
                  </a:solidFill>
                </a:rPr>
                <a:t>uth</a:t>
              </a:r>
              <a:r>
                <a:rPr lang="en-GB" sz="1600" kern="1200" dirty="0" smtClean="0">
                  <a:solidFill>
                    <a:schemeClr val="bg1"/>
                  </a:solidFill>
                </a:rPr>
                <a:t> log </a:t>
              </a:r>
              <a:endParaRPr lang="en-GB" sz="16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965145" y="2640772"/>
            <a:ext cx="2580390" cy="441034"/>
            <a:chOff x="3415366" y="2376169"/>
            <a:chExt cx="2580390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Rectangle 7"/>
            <p:cNvSpPr/>
            <p:nvPr/>
          </p:nvSpPr>
          <p:spPr>
            <a:xfrm>
              <a:off x="3415366" y="2425734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3600506" y="2376169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Session log </a:t>
              </a:r>
              <a:endParaRPr lang="en-GB" sz="1600" kern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48086" y="3817082"/>
            <a:ext cx="2582008" cy="441034"/>
            <a:chOff x="4024966" y="5207592"/>
            <a:chExt cx="258200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8" name="Rectangle 27"/>
            <p:cNvSpPr/>
            <p:nvPr/>
          </p:nvSpPr>
          <p:spPr>
            <a:xfrm>
              <a:off x="4024966" y="5265446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Freeform 29"/>
            <p:cNvSpPr/>
            <p:nvPr/>
          </p:nvSpPr>
          <p:spPr>
            <a:xfrm>
              <a:off x="4211724" y="5207592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Packet log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842972" y="4300522"/>
            <a:ext cx="2582008" cy="441034"/>
            <a:chOff x="4024966" y="5207592"/>
            <a:chExt cx="258200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4" name="Rectangle 33"/>
            <p:cNvSpPr/>
            <p:nvPr/>
          </p:nvSpPr>
          <p:spPr>
            <a:xfrm>
              <a:off x="4024966" y="5265446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4211724" y="5207592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Client log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2046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Liberator?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153104"/>
            <a:ext cx="8229600" cy="1875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A financial internet hub that delivers data and messages in real time to and from subscribers over any </a:t>
            </a:r>
            <a:r>
              <a:rPr lang="en-GB" dirty="0" smtClean="0"/>
              <a:t>network</a:t>
            </a:r>
          </a:p>
        </p:txBody>
      </p:sp>
    </p:spTree>
    <p:extLst>
      <p:ext uri="{BB962C8B-B14F-4D97-AF65-F5344CB8AC3E}">
        <p14:creationId xmlns:p14="http://schemas.microsoft.com/office/powerpoint/2010/main" val="20574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14300" y="182704"/>
            <a:ext cx="8876700" cy="5539978"/>
            <a:chOff x="152400" y="1351508"/>
            <a:chExt cx="8876700" cy="5539978"/>
          </a:xfrm>
        </p:grpSpPr>
        <p:sp>
          <p:nvSpPr>
            <p:cNvPr id="10" name="TextBox 9"/>
            <p:cNvSpPr txBox="1"/>
            <p:nvPr/>
          </p:nvSpPr>
          <p:spPr>
            <a:xfrm>
              <a:off x="152400" y="1351508"/>
              <a:ext cx="4191000" cy="5539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Reliability</a:t>
              </a:r>
              <a:endParaRPr lang="en-GB" sz="3600" dirty="0"/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Scalability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/>
                <a:t>Failover</a:t>
              </a:r>
              <a:endParaRPr lang="en-GB" sz="3600" dirty="0" smtClean="0"/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Asynchronous messaging over the internet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Resilience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Load balancing</a:t>
              </a:r>
            </a:p>
            <a:p>
              <a:pPr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</a:pPr>
              <a:endParaRPr lang="en-GB" sz="3600" dirty="0" smtClean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38700" y="1351508"/>
              <a:ext cx="4190400" cy="4909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Health monitoring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Bi-directional communication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Clustering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Ultra low latency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Dynamic throttling and batching</a:t>
              </a:r>
            </a:p>
            <a:p>
              <a:pPr marL="355600" indent="-355600">
                <a:spcAft>
                  <a:spcPts val="600"/>
                </a:spcAft>
                <a:buClr>
                  <a:schemeClr val="tx1">
                    <a:lumMod val="95000"/>
                  </a:schemeClr>
                </a:buClr>
                <a:buSzPct val="90000"/>
                <a:buFont typeface="Calibri" pitchFamily="34" charset="0"/>
                <a:buChar char="◦"/>
              </a:pPr>
              <a:r>
                <a:rPr lang="en-GB" sz="3600" dirty="0" smtClean="0"/>
                <a:t>Caching</a:t>
              </a:r>
            </a:p>
          </p:txBody>
        </p:sp>
      </p:grp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76" y="4126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937" y="10222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76" y="16572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090" y="22668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927" y="393694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236" y="46290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3618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10222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1652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486" y="28256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3914" y="399409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81543"/>
            <a:ext cx="258164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609850" y="5391093"/>
            <a:ext cx="3924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  <a:buClr>
                <a:schemeClr val="tx1">
                  <a:lumMod val="95000"/>
                </a:schemeClr>
              </a:buClr>
              <a:buSzPct val="90000"/>
            </a:pPr>
            <a:r>
              <a:rPr lang="en-GB" sz="3600" dirty="0" smtClean="0"/>
              <a:t>… and much more</a:t>
            </a:r>
          </a:p>
        </p:txBody>
      </p:sp>
    </p:spTree>
    <p:extLst>
      <p:ext uri="{BB962C8B-B14F-4D97-AF65-F5344CB8AC3E}">
        <p14:creationId xmlns:p14="http://schemas.microsoft.com/office/powerpoint/2010/main" val="55848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Liberator vs. Competitor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12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0744026"/>
              </p:ext>
            </p:extLst>
          </p:nvPr>
        </p:nvGraphicFramePr>
        <p:xfrm>
          <a:off x="162000" y="279000"/>
          <a:ext cx="8820000" cy="63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Pentagon 12"/>
          <p:cNvSpPr/>
          <p:nvPr/>
        </p:nvSpPr>
        <p:spPr>
          <a:xfrm flipH="1">
            <a:off x="2285999" y="4876800"/>
            <a:ext cx="1054091" cy="203200"/>
          </a:xfrm>
          <a:prstGeom prst="homePlate">
            <a:avLst/>
          </a:prstGeom>
          <a:solidFill>
            <a:srgbClr val="E8B13F">
              <a:alpha val="9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smtClean="0">
                <a:solidFill>
                  <a:schemeClr val="tx1"/>
                </a:solidFill>
              </a:rPr>
              <a:t>Fails early</a:t>
            </a:r>
            <a:endParaRPr lang="en-GB" sz="1200" b="1" dirty="0">
              <a:solidFill>
                <a:schemeClr val="tx1"/>
              </a:solidFill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990600" y="1981200"/>
            <a:ext cx="709446" cy="201600"/>
          </a:xfrm>
          <a:prstGeom prst="wedgeRoundRectCallout">
            <a:avLst>
              <a:gd name="adj1" fmla="val 29532"/>
              <a:gd name="adj2" fmla="val 87927"/>
              <a:gd name="adj3" fmla="val 16667"/>
            </a:avLst>
          </a:prstGeom>
          <a:solidFill>
            <a:schemeClr val="accent3">
              <a:alpha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smtClean="0">
                <a:solidFill>
                  <a:sysClr val="windowText" lastClr="000000"/>
                </a:solidFill>
              </a:rPr>
              <a:t>Erratic</a:t>
            </a:r>
            <a:endParaRPr lang="en-GB" sz="16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70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1440360"/>
              </p:ext>
            </p:extLst>
          </p:nvPr>
        </p:nvGraphicFramePr>
        <p:xfrm>
          <a:off x="162000" y="279000"/>
          <a:ext cx="8820000" cy="63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4963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7228659"/>
              </p:ext>
            </p:extLst>
          </p:nvPr>
        </p:nvGraphicFramePr>
        <p:xfrm>
          <a:off x="162000" y="279000"/>
          <a:ext cx="8820000" cy="63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4864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050" y="1143759"/>
            <a:ext cx="7581900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3" indent="-449263">
              <a:spcAft>
                <a:spcPts val="30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5400" dirty="0"/>
              <a:t>Handles many users</a:t>
            </a:r>
          </a:p>
          <a:p>
            <a:pPr marL="449263" indent="-449263">
              <a:spcAft>
                <a:spcPts val="30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5400" dirty="0" smtClean="0"/>
              <a:t>Predictable performance</a:t>
            </a:r>
          </a:p>
          <a:p>
            <a:pPr marL="449263" indent="-449263">
              <a:spcAft>
                <a:spcPts val="30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5400" dirty="0" smtClean="0"/>
              <a:t>High throughput</a:t>
            </a:r>
          </a:p>
          <a:p>
            <a:pPr marL="449263" indent="-449263">
              <a:spcAft>
                <a:spcPts val="30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sz="5400" dirty="0" smtClean="0"/>
              <a:t>Ultra low latency</a:t>
            </a:r>
          </a:p>
        </p:txBody>
      </p:sp>
    </p:spTree>
    <p:extLst>
      <p:ext uri="{BB962C8B-B14F-4D97-AF65-F5344CB8AC3E}">
        <p14:creationId xmlns:p14="http://schemas.microsoft.com/office/powerpoint/2010/main" val="66250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Throttling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42116"/>
            <a:ext cx="8229600" cy="18755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chemeClr val="accent6"/>
              </a:buClr>
              <a:buSzPct val="50000"/>
              <a:buFont typeface="Lucida Grande"/>
              <a:buChar char="▶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1938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dirty="0"/>
              <a:t>Liberator may be configured to throttle instrument updates to a set output frequency</a:t>
            </a:r>
          </a:p>
          <a:p>
            <a:pPr marL="261938" indent="-363538">
              <a:spcAft>
                <a:spcPts val="1200"/>
              </a:spcAft>
              <a:buClr>
                <a:schemeClr val="tx1">
                  <a:lumMod val="95000"/>
                </a:schemeClr>
              </a:buClr>
              <a:buSzPct val="90000"/>
              <a:buFont typeface="Calibri" pitchFamily="34" charset="0"/>
              <a:buChar char="◦"/>
            </a:pPr>
            <a:r>
              <a:rPr lang="en-GB" dirty="0"/>
              <a:t>Field updates are merged together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19388" y="3517663"/>
            <a:ext cx="6287603" cy="3151717"/>
            <a:chOff x="1187624" y="3249083"/>
            <a:chExt cx="6287603" cy="3151717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87624" y="4543425"/>
              <a:ext cx="6215063" cy="1588"/>
            </a:xfrm>
            <a:prstGeom prst="line">
              <a:avLst/>
            </a:prstGeom>
            <a:noFill/>
            <a:ln w="12700" cap="flat" cmpd="sng" algn="ctr">
              <a:solidFill>
                <a:schemeClr val="accent6"/>
              </a:solidFill>
              <a:prstDash val="solid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>
            <a:xfrm rot="5400000">
              <a:off x="1352457" y="4142846"/>
              <a:ext cx="785813" cy="1587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3"/>
              </a:solidFill>
              <a:prstDash val="soli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>
            <a:xfrm rot="5400000">
              <a:off x="4895231" y="4149725"/>
              <a:ext cx="785812" cy="1588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3"/>
              </a:solidFill>
              <a:prstDash val="solid"/>
              <a:tailEnd type="arrow"/>
            </a:ln>
            <a:effectLst/>
          </p:spPr>
        </p:cxnSp>
        <p:cxnSp>
          <p:nvCxnSpPr>
            <p:cNvPr id="9" name="Straight Arrow Connector 8"/>
            <p:cNvCxnSpPr/>
            <p:nvPr/>
          </p:nvCxnSpPr>
          <p:spPr>
            <a:xfrm rot="5400000">
              <a:off x="2427288" y="4151313"/>
              <a:ext cx="784225" cy="0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3"/>
              </a:solidFill>
              <a:prstDash val="solid"/>
              <a:tailEnd type="arrow"/>
            </a:ln>
            <a:effectLst/>
          </p:spPr>
        </p:cxnSp>
        <p:cxnSp>
          <p:nvCxnSpPr>
            <p:cNvPr id="10" name="Straight Arrow Connector 9"/>
            <p:cNvCxnSpPr/>
            <p:nvPr/>
          </p:nvCxnSpPr>
          <p:spPr>
            <a:xfrm rot="5400000">
              <a:off x="3036094" y="4150519"/>
              <a:ext cx="785812" cy="0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3"/>
              </a:solidFill>
              <a:prstDash val="solid"/>
              <a:tailEnd type="arrow"/>
            </a:ln>
            <a:effectLst/>
          </p:spPr>
        </p:cxnSp>
        <p:cxnSp>
          <p:nvCxnSpPr>
            <p:cNvPr id="11" name="Straight Arrow Connector 10"/>
            <p:cNvCxnSpPr/>
            <p:nvPr/>
          </p:nvCxnSpPr>
          <p:spPr>
            <a:xfrm rot="5400000">
              <a:off x="3296708" y="5110690"/>
              <a:ext cx="857250" cy="0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2">
                  <a:lumMod val="50000"/>
                </a:schemeClr>
              </a:solidFill>
              <a:prstDash val="solid"/>
              <a:tailEnd type="arrow"/>
            </a:ln>
            <a:effectLst/>
          </p:spPr>
        </p:cxnSp>
        <p:cxnSp>
          <p:nvCxnSpPr>
            <p:cNvPr id="12" name="Straight Arrow Connector 11"/>
            <p:cNvCxnSpPr/>
            <p:nvPr/>
          </p:nvCxnSpPr>
          <p:spPr>
            <a:xfrm rot="5400000">
              <a:off x="3966543" y="4150519"/>
              <a:ext cx="785812" cy="0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3"/>
              </a:solidFill>
              <a:prstDash val="solid"/>
              <a:tailEnd type="arrow"/>
            </a:ln>
            <a:effectLst/>
          </p:spPr>
        </p:cxnSp>
        <p:cxnSp>
          <p:nvCxnSpPr>
            <p:cNvPr id="13" name="Straight Arrow Connector 12"/>
            <p:cNvCxnSpPr/>
            <p:nvPr/>
          </p:nvCxnSpPr>
          <p:spPr>
            <a:xfrm rot="5400000">
              <a:off x="5466731" y="4149725"/>
              <a:ext cx="785812" cy="1587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3"/>
              </a:solidFill>
              <a:prstDash val="solid"/>
              <a:tailEnd type="arrow"/>
            </a:ln>
            <a:effectLst/>
          </p:spPr>
        </p:cxnSp>
        <p:sp>
          <p:nvSpPr>
            <p:cNvPr id="14" name="Rectangle 13"/>
            <p:cNvSpPr/>
            <p:nvPr/>
          </p:nvSpPr>
          <p:spPr>
            <a:xfrm>
              <a:off x="6560827" y="4038600"/>
              <a:ext cx="914400" cy="3619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Entry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288164" y="3249083"/>
              <a:ext cx="914400" cy="5572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Bid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362200" y="3257550"/>
              <a:ext cx="914400" cy="5572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Ask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971800" y="3257550"/>
              <a:ext cx="914400" cy="5572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Bid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2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59666" y="5253565"/>
              <a:ext cx="914400" cy="1143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Ask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Bid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902249" y="3257550"/>
              <a:ext cx="914400" cy="5572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Vol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30937" y="3257550"/>
              <a:ext cx="914400" cy="5572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Bid 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402437" y="3257550"/>
              <a:ext cx="914400" cy="5572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Bid 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481277" y="5257800"/>
              <a:ext cx="914400" cy="11430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Vol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1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Bid</a:t>
              </a:r>
              <a:r>
                <a:rPr kumimoji="0" lang="en-GB" sz="1600" b="0" i="0" u="none" strike="noStrike" kern="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4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3830812" y="4686300"/>
              <a:ext cx="2143125" cy="42862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16249" y="4686300"/>
              <a:ext cx="2143125" cy="42862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Throttle </a:t>
              </a:r>
              <a:r>
                <a: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period </a:t>
              </a:r>
              <a:r>
                <a:rPr kumimoji="0" lang="en-GB" sz="16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</a:t>
              </a: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 rot="5400000">
              <a:off x="5509852" y="5106458"/>
              <a:ext cx="857250" cy="0"/>
            </a:xfrm>
            <a:prstGeom prst="straightConnector1">
              <a:avLst/>
            </a:prstGeom>
            <a:noFill/>
            <a:ln w="31750" cap="flat" cmpd="sng" algn="ctr">
              <a:solidFill>
                <a:schemeClr val="accent2">
                  <a:lumMod val="50000"/>
                </a:schemeClr>
              </a:solidFill>
              <a:prstDash val="solid"/>
              <a:tailEnd type="arrow"/>
            </a:ln>
            <a:effectLst/>
          </p:spPr>
        </p:cxnSp>
        <p:sp>
          <p:nvSpPr>
            <p:cNvPr id="26" name="Rectangle 25"/>
            <p:cNvSpPr/>
            <p:nvPr/>
          </p:nvSpPr>
          <p:spPr>
            <a:xfrm>
              <a:off x="6560827" y="4667250"/>
              <a:ext cx="914400" cy="36195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Exit</a:t>
              </a:r>
              <a:endPara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742190" y="4550834"/>
              <a:ext cx="2000250" cy="131234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959399" y="4550834"/>
              <a:ext cx="2000250" cy="131234"/>
            </a:xfrm>
            <a:prstGeom prst="rect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16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313</Words>
  <Application>Microsoft Office PowerPoint</Application>
  <PresentationFormat>On-screen Show (4:3)</PresentationFormat>
  <Paragraphs>92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4-3-pp-pres</vt:lpstr>
      <vt:lpstr>3_4-3-pp-pres</vt:lpstr>
      <vt:lpstr>Liberator</vt:lpstr>
      <vt:lpstr>What is Liberator?</vt:lpstr>
      <vt:lpstr>PowerPoint Presentation</vt:lpstr>
      <vt:lpstr>Performance</vt:lpstr>
      <vt:lpstr>PowerPoint Presentation</vt:lpstr>
      <vt:lpstr>PowerPoint Presentation</vt:lpstr>
      <vt:lpstr>PowerPoint Presentation</vt:lpstr>
      <vt:lpstr>PowerPoint Presentation</vt:lpstr>
      <vt:lpstr>Throttling</vt:lpstr>
      <vt:lpstr>Throttling</vt:lpstr>
      <vt:lpstr>Liberator Installation</vt:lpstr>
      <vt:lpstr>Install DF &amp; Liberator</vt:lpstr>
      <vt:lpstr>Let’s explore directory structure</vt:lpstr>
      <vt:lpstr>Liberator Log Files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2013-10-06T12:38:30Z</dcterms:created>
  <dcterms:modified xsi:type="dcterms:W3CDTF">2013-10-06T12:38:41Z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